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12192000"/>
  <p:notesSz cx="6858000" cy="9144000"/>
  <p:embeddedFontLst>
    <p:embeddedFont>
      <p:font typeface="Roboto Mono SemiBold"/>
      <p:regular r:id="rId26"/>
      <p:bold r:id="rId27"/>
      <p:italic r:id="rId28"/>
      <p:boldItalic r:id="rId29"/>
    </p:embeddedFont>
    <p:embeddedFont>
      <p:font typeface="Roboto Mono Medium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Abril Fatface"/>
      <p:regular r:id="rId38"/>
    </p:embeddedFont>
    <p:embeddedFont>
      <p:font typeface="Griffy"/>
      <p:regular r:id="rId39"/>
    </p:embeddedFont>
    <p:embeddedFont>
      <p:font typeface="Poppins"/>
      <p:regular r:id="rId40"/>
      <p:bold r:id="rId41"/>
      <p:italic r:id="rId42"/>
      <p:boldItalic r:id="rId43"/>
    </p:embeddedFont>
    <p:embeddedFont>
      <p:font typeface="Roboto Mono"/>
      <p:regular r:id="rId44"/>
      <p:bold r:id="rId45"/>
      <p:italic r:id="rId46"/>
      <p:boldItalic r:id="rId47"/>
    </p:embeddedFont>
    <p:embeddedFont>
      <p:font typeface="Homemade Apple"/>
      <p:regular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9185498-6E7A-459C-B86F-F298A727BD65}">
  <a:tblStyle styleId="{09185498-6E7A-459C-B86F-F298A727BD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regular.fntdata"/><Relationship Id="rId20" Type="http://schemas.openxmlformats.org/officeDocument/2006/relationships/slide" Target="slides/slide14.xml"/><Relationship Id="rId42" Type="http://schemas.openxmlformats.org/officeDocument/2006/relationships/font" Target="fonts/Poppins-italic.fntdata"/><Relationship Id="rId41" Type="http://schemas.openxmlformats.org/officeDocument/2006/relationships/font" Target="fonts/Poppins-bold.fntdata"/><Relationship Id="rId22" Type="http://schemas.openxmlformats.org/officeDocument/2006/relationships/slide" Target="slides/slide16.xml"/><Relationship Id="rId44" Type="http://schemas.openxmlformats.org/officeDocument/2006/relationships/font" Target="fonts/RobotoMono-regular.fntdata"/><Relationship Id="rId21" Type="http://schemas.openxmlformats.org/officeDocument/2006/relationships/slide" Target="slides/slide15.xml"/><Relationship Id="rId43" Type="http://schemas.openxmlformats.org/officeDocument/2006/relationships/font" Target="fonts/Poppins-boldItalic.fntdata"/><Relationship Id="rId24" Type="http://schemas.openxmlformats.org/officeDocument/2006/relationships/slide" Target="slides/slide18.xml"/><Relationship Id="rId46" Type="http://schemas.openxmlformats.org/officeDocument/2006/relationships/font" Target="fonts/RobotoMono-italic.fntdata"/><Relationship Id="rId23" Type="http://schemas.openxmlformats.org/officeDocument/2006/relationships/slide" Target="slides/slide17.xml"/><Relationship Id="rId45" Type="http://schemas.openxmlformats.org/officeDocument/2006/relationships/font" Target="fonts/RobotoMon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onoSemiBold-regular.fntdata"/><Relationship Id="rId48" Type="http://schemas.openxmlformats.org/officeDocument/2006/relationships/font" Target="fonts/HomemadeApple-regular.fntdata"/><Relationship Id="rId25" Type="http://schemas.openxmlformats.org/officeDocument/2006/relationships/slide" Target="slides/slide19.xml"/><Relationship Id="rId47" Type="http://schemas.openxmlformats.org/officeDocument/2006/relationships/font" Target="fonts/RobotoMono-boldItalic.fntdata"/><Relationship Id="rId28" Type="http://schemas.openxmlformats.org/officeDocument/2006/relationships/font" Target="fonts/RobotoMonoSemiBold-italic.fntdata"/><Relationship Id="rId27" Type="http://schemas.openxmlformats.org/officeDocument/2006/relationships/font" Target="fonts/RobotoMonoSemiBol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onoSemiBol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Medium-bold.fntdata"/><Relationship Id="rId30" Type="http://schemas.openxmlformats.org/officeDocument/2006/relationships/font" Target="fonts/RobotoMonoMedium-regular.fntdata"/><Relationship Id="rId11" Type="http://schemas.openxmlformats.org/officeDocument/2006/relationships/slide" Target="slides/slide5.xml"/><Relationship Id="rId33" Type="http://schemas.openxmlformats.org/officeDocument/2006/relationships/font" Target="fonts/RobotoMono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MonoMedium-italic.fntdata"/><Relationship Id="rId13" Type="http://schemas.openxmlformats.org/officeDocument/2006/relationships/slide" Target="slides/slide7.xml"/><Relationship Id="rId35" Type="http://schemas.openxmlformats.org/officeDocument/2006/relationships/font" Target="fonts/Roboto-bold.fntdata"/><Relationship Id="rId12" Type="http://schemas.openxmlformats.org/officeDocument/2006/relationships/slide" Target="slides/slide6.xml"/><Relationship Id="rId34" Type="http://schemas.openxmlformats.org/officeDocument/2006/relationships/font" Target="fonts/Roboto-regular.fntdata"/><Relationship Id="rId15" Type="http://schemas.openxmlformats.org/officeDocument/2006/relationships/slide" Target="slides/slide9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8.xml"/><Relationship Id="rId36" Type="http://schemas.openxmlformats.org/officeDocument/2006/relationships/font" Target="fonts/Roboto-italic.fntdata"/><Relationship Id="rId17" Type="http://schemas.openxmlformats.org/officeDocument/2006/relationships/slide" Target="slides/slide11.xml"/><Relationship Id="rId39" Type="http://schemas.openxmlformats.org/officeDocument/2006/relationships/font" Target="fonts/Griffy-regular.fntdata"/><Relationship Id="rId16" Type="http://schemas.openxmlformats.org/officeDocument/2006/relationships/slide" Target="slides/slide10.xml"/><Relationship Id="rId38" Type="http://schemas.openxmlformats.org/officeDocument/2006/relationships/font" Target="fonts/AbrilFatface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990ce070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990ce070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990ce0705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990ce0705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990ce0705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990ce0705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a073618e60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a073618e60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990ce0705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990ce0705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a073618e60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a073618e60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990ce07056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2990ce07056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990ce07056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990ce0705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a073618e60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a073618e60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a073618e60_0_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a073618e60_0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073618e6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073618e6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3a4d1c76c4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13a4d1c76c4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073618e6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073618e6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990ce070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990ce070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990ce0705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990ce0705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6.png"/><Relationship Id="rId11" Type="http://schemas.openxmlformats.org/officeDocument/2006/relationships/image" Target="../media/image2.png"/><Relationship Id="rId10" Type="http://schemas.openxmlformats.org/officeDocument/2006/relationships/image" Target="../media/image3.png"/><Relationship Id="rId9" Type="http://schemas.openxmlformats.org/officeDocument/2006/relationships/hyperlink" Target="https://www.instagram.com/slidesmania/" TargetMode="External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4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52246" y="3768247"/>
            <a:ext cx="3707096" cy="1936167"/>
            <a:chOff x="2176863" y="4518413"/>
            <a:chExt cx="5362500" cy="1301975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fmla="val 9303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fmla="val 9303" name="adj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987983" y="3878297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fmla="val 9303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fmla="val 9303" name="adj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/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64" name="Google Shape;64;p2"/>
          <p:cNvSpPr txBox="1"/>
          <p:nvPr>
            <p:ph idx="1" type="subTitle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/>
          <p:nvPr/>
        </p:nvSpPr>
        <p:spPr>
          <a:xfrm>
            <a:off x="666000" y="1518625"/>
            <a:ext cx="10932600" cy="46206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11"/>
          <p:cNvGrpSpPr/>
          <p:nvPr/>
        </p:nvGrpSpPr>
        <p:grpSpPr>
          <a:xfrm>
            <a:off x="819246" y="1628734"/>
            <a:ext cx="635280" cy="147600"/>
            <a:chOff x="2147366" y="4139382"/>
            <a:chExt cx="635280" cy="147600"/>
          </a:xfrm>
        </p:grpSpPr>
        <p:sp>
          <p:nvSpPr>
            <p:cNvPr id="187" name="Google Shape;187;p11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0" name="Google Shape;190;p11"/>
          <p:cNvSpPr txBox="1"/>
          <p:nvPr>
            <p:ph idx="1" type="subTitle"/>
          </p:nvPr>
        </p:nvSpPr>
        <p:spPr>
          <a:xfrm>
            <a:off x="1217558" y="1800269"/>
            <a:ext cx="97551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91" name="Google Shape;191;p11"/>
          <p:cNvSpPr txBox="1"/>
          <p:nvPr>
            <p:ph idx="2" type="subTitle"/>
          </p:nvPr>
        </p:nvSpPr>
        <p:spPr>
          <a:xfrm>
            <a:off x="1217558" y="3100360"/>
            <a:ext cx="97551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92" name="Google Shape;192;p11"/>
          <p:cNvSpPr txBox="1"/>
          <p:nvPr>
            <p:ph idx="3" type="subTitle"/>
          </p:nvPr>
        </p:nvSpPr>
        <p:spPr>
          <a:xfrm>
            <a:off x="1217558" y="4400450"/>
            <a:ext cx="97551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93" name="Google Shape;193;p11"/>
          <p:cNvSpPr txBox="1"/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94" name="Google Shape;194;p11"/>
          <p:cNvSpPr txBox="1"/>
          <p:nvPr>
            <p:ph idx="4" type="body"/>
          </p:nvPr>
        </p:nvSpPr>
        <p:spPr>
          <a:xfrm>
            <a:off x="1217550" y="2238218"/>
            <a:ext cx="97551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95" name="Google Shape;195;p11"/>
          <p:cNvSpPr txBox="1"/>
          <p:nvPr>
            <p:ph idx="5" type="body"/>
          </p:nvPr>
        </p:nvSpPr>
        <p:spPr>
          <a:xfrm>
            <a:off x="1217550" y="3526878"/>
            <a:ext cx="97551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96" name="Google Shape;196;p11"/>
          <p:cNvSpPr txBox="1"/>
          <p:nvPr>
            <p:ph idx="6" type="body"/>
          </p:nvPr>
        </p:nvSpPr>
        <p:spPr>
          <a:xfrm>
            <a:off x="1217550" y="4813738"/>
            <a:ext cx="97569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eam">
  <p:cSld name="CUSTOM_8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"/>
          <p:cNvSpPr/>
          <p:nvPr/>
        </p:nvSpPr>
        <p:spPr>
          <a:xfrm>
            <a:off x="8017650" y="2301500"/>
            <a:ext cx="3145200" cy="39030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2"/>
          <p:cNvSpPr/>
          <p:nvPr/>
        </p:nvSpPr>
        <p:spPr>
          <a:xfrm>
            <a:off x="4470150" y="2301500"/>
            <a:ext cx="3145200" cy="39030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2"/>
          <p:cNvSpPr/>
          <p:nvPr/>
        </p:nvSpPr>
        <p:spPr>
          <a:xfrm>
            <a:off x="922650" y="2301500"/>
            <a:ext cx="3145200" cy="39030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1" name="Google Shape;201;p12"/>
          <p:cNvGrpSpPr/>
          <p:nvPr/>
        </p:nvGrpSpPr>
        <p:grpSpPr>
          <a:xfrm>
            <a:off x="1477800" y="1631525"/>
            <a:ext cx="2081400" cy="1649100"/>
            <a:chOff x="1381925" y="1555325"/>
            <a:chExt cx="2081400" cy="1649100"/>
          </a:xfrm>
        </p:grpSpPr>
        <p:sp>
          <p:nvSpPr>
            <p:cNvPr id="202" name="Google Shape;202;p12"/>
            <p:cNvSpPr/>
            <p:nvPr/>
          </p:nvSpPr>
          <p:spPr>
            <a:xfrm>
              <a:off x="1381925" y="1555325"/>
              <a:ext cx="2081400" cy="1649100"/>
            </a:xfrm>
            <a:prstGeom prst="roundRect">
              <a:avLst>
                <a:gd fmla="val 3539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1381925" y="1555325"/>
              <a:ext cx="2081400" cy="1649100"/>
            </a:xfrm>
            <a:prstGeom prst="roundRect">
              <a:avLst>
                <a:gd fmla="val 3539" name="adj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" name="Google Shape;204;p12"/>
          <p:cNvGrpSpPr/>
          <p:nvPr/>
        </p:nvGrpSpPr>
        <p:grpSpPr>
          <a:xfrm>
            <a:off x="1556171" y="1743134"/>
            <a:ext cx="635280" cy="147600"/>
            <a:chOff x="2147366" y="4139382"/>
            <a:chExt cx="635280" cy="147600"/>
          </a:xfrm>
        </p:grpSpPr>
        <p:sp>
          <p:nvSpPr>
            <p:cNvPr id="205" name="Google Shape;205;p1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8" name="Google Shape;208;p12"/>
          <p:cNvGrpSpPr/>
          <p:nvPr/>
        </p:nvGrpSpPr>
        <p:grpSpPr>
          <a:xfrm>
            <a:off x="5002038" y="1631525"/>
            <a:ext cx="2081400" cy="1649100"/>
            <a:chOff x="5002050" y="1555325"/>
            <a:chExt cx="2081400" cy="1649100"/>
          </a:xfrm>
        </p:grpSpPr>
        <p:sp>
          <p:nvSpPr>
            <p:cNvPr id="209" name="Google Shape;209;p12"/>
            <p:cNvSpPr/>
            <p:nvPr/>
          </p:nvSpPr>
          <p:spPr>
            <a:xfrm>
              <a:off x="5002050" y="1555325"/>
              <a:ext cx="2081400" cy="1649100"/>
            </a:xfrm>
            <a:prstGeom prst="roundRect">
              <a:avLst>
                <a:gd fmla="val 3539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2"/>
            <p:cNvSpPr/>
            <p:nvPr/>
          </p:nvSpPr>
          <p:spPr>
            <a:xfrm>
              <a:off x="5002050" y="1555325"/>
              <a:ext cx="2081400" cy="1649100"/>
            </a:xfrm>
            <a:prstGeom prst="roundRect">
              <a:avLst>
                <a:gd fmla="val 3539" name="adj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12"/>
          <p:cNvGrpSpPr/>
          <p:nvPr/>
        </p:nvGrpSpPr>
        <p:grpSpPr>
          <a:xfrm>
            <a:off x="8549550" y="1631525"/>
            <a:ext cx="2081400" cy="1649100"/>
            <a:chOff x="8549550" y="1555325"/>
            <a:chExt cx="2081400" cy="1649100"/>
          </a:xfrm>
        </p:grpSpPr>
        <p:sp>
          <p:nvSpPr>
            <p:cNvPr id="212" name="Google Shape;212;p12"/>
            <p:cNvSpPr/>
            <p:nvPr/>
          </p:nvSpPr>
          <p:spPr>
            <a:xfrm>
              <a:off x="8549550" y="1555325"/>
              <a:ext cx="2081400" cy="1649100"/>
            </a:xfrm>
            <a:prstGeom prst="roundRect">
              <a:avLst>
                <a:gd fmla="val 3539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2"/>
            <p:cNvSpPr/>
            <p:nvPr/>
          </p:nvSpPr>
          <p:spPr>
            <a:xfrm>
              <a:off x="8549550" y="1555325"/>
              <a:ext cx="2081400" cy="1649100"/>
            </a:xfrm>
            <a:prstGeom prst="roundRect">
              <a:avLst>
                <a:gd fmla="val 3539" name="adj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4" name="Google Shape;214;p12"/>
          <p:cNvGrpSpPr/>
          <p:nvPr/>
        </p:nvGrpSpPr>
        <p:grpSpPr>
          <a:xfrm>
            <a:off x="5052859" y="1743134"/>
            <a:ext cx="635280" cy="147600"/>
            <a:chOff x="2147366" y="4139382"/>
            <a:chExt cx="635280" cy="147600"/>
          </a:xfrm>
        </p:grpSpPr>
        <p:sp>
          <p:nvSpPr>
            <p:cNvPr id="215" name="Google Shape;215;p1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p12"/>
          <p:cNvGrpSpPr/>
          <p:nvPr/>
        </p:nvGrpSpPr>
        <p:grpSpPr>
          <a:xfrm>
            <a:off x="8625484" y="1743134"/>
            <a:ext cx="635280" cy="147600"/>
            <a:chOff x="2147366" y="4139382"/>
            <a:chExt cx="635280" cy="147600"/>
          </a:xfrm>
        </p:grpSpPr>
        <p:sp>
          <p:nvSpPr>
            <p:cNvPr id="219" name="Google Shape;219;p1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12"/>
          <p:cNvSpPr txBox="1"/>
          <p:nvPr>
            <p:ph idx="1" type="subTitle"/>
          </p:nvPr>
        </p:nvSpPr>
        <p:spPr>
          <a:xfrm>
            <a:off x="1189052" y="3563475"/>
            <a:ext cx="26589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3" name="Google Shape;223;p12"/>
          <p:cNvSpPr txBox="1"/>
          <p:nvPr>
            <p:ph idx="2" type="subTitle"/>
          </p:nvPr>
        </p:nvSpPr>
        <p:spPr>
          <a:xfrm>
            <a:off x="4713302" y="3563475"/>
            <a:ext cx="26589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>
                <a:solidFill>
                  <a:schemeClr val="accent2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4" name="Google Shape;224;p12"/>
          <p:cNvSpPr txBox="1"/>
          <p:nvPr>
            <p:ph idx="3" type="subTitle"/>
          </p:nvPr>
        </p:nvSpPr>
        <p:spPr>
          <a:xfrm>
            <a:off x="8237552" y="3563475"/>
            <a:ext cx="26586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>
                <a:solidFill>
                  <a:schemeClr val="accent3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5" name="Google Shape;225;p12"/>
          <p:cNvSpPr txBox="1"/>
          <p:nvPr>
            <p:ph type="title"/>
          </p:nvPr>
        </p:nvSpPr>
        <p:spPr>
          <a:xfrm>
            <a:off x="1189050" y="364775"/>
            <a:ext cx="97074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26" name="Google Shape;226;p12"/>
          <p:cNvSpPr txBox="1"/>
          <p:nvPr>
            <p:ph idx="4" type="body"/>
          </p:nvPr>
        </p:nvSpPr>
        <p:spPr>
          <a:xfrm>
            <a:off x="1189050" y="4001425"/>
            <a:ext cx="26589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27" name="Google Shape;227;p12"/>
          <p:cNvSpPr txBox="1"/>
          <p:nvPr>
            <p:ph idx="5" type="body"/>
          </p:nvPr>
        </p:nvSpPr>
        <p:spPr>
          <a:xfrm>
            <a:off x="4713300" y="3989996"/>
            <a:ext cx="26589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28" name="Google Shape;228;p12"/>
          <p:cNvSpPr txBox="1"/>
          <p:nvPr>
            <p:ph idx="6" type="body"/>
          </p:nvPr>
        </p:nvSpPr>
        <p:spPr>
          <a:xfrm>
            <a:off x="8237550" y="3976767"/>
            <a:ext cx="26589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0 Text and Image">
  <p:cSld name="CUSTOM_9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/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/>
        </p:txBody>
      </p:sp>
      <p:sp>
        <p:nvSpPr>
          <p:cNvPr id="231" name="Google Shape;231;p13"/>
          <p:cNvSpPr txBox="1"/>
          <p:nvPr>
            <p:ph idx="1" type="subTitle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Percentages">
  <p:cSld name="CUSTOM_1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"/>
          <p:cNvSpPr/>
          <p:nvPr/>
        </p:nvSpPr>
        <p:spPr>
          <a:xfrm>
            <a:off x="8287500" y="2328800"/>
            <a:ext cx="3429300" cy="35949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4" name="Google Shape;234;p14"/>
          <p:cNvGrpSpPr/>
          <p:nvPr/>
        </p:nvGrpSpPr>
        <p:grpSpPr>
          <a:xfrm>
            <a:off x="8429771" y="2458834"/>
            <a:ext cx="635280" cy="147600"/>
            <a:chOff x="2147366" y="4139382"/>
            <a:chExt cx="635280" cy="147600"/>
          </a:xfrm>
        </p:grpSpPr>
        <p:sp>
          <p:nvSpPr>
            <p:cNvPr id="235" name="Google Shape;235;p1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" name="Google Shape;238;p14"/>
          <p:cNvSpPr/>
          <p:nvPr/>
        </p:nvSpPr>
        <p:spPr>
          <a:xfrm>
            <a:off x="4381350" y="1762275"/>
            <a:ext cx="3429300" cy="35949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4"/>
          <p:cNvSpPr/>
          <p:nvPr/>
        </p:nvSpPr>
        <p:spPr>
          <a:xfrm>
            <a:off x="4381350" y="1762275"/>
            <a:ext cx="3429300" cy="3594900"/>
          </a:xfrm>
          <a:prstGeom prst="roundRect">
            <a:avLst>
              <a:gd fmla="val 3539" name="adj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0" name="Google Shape;240;p14"/>
          <p:cNvGrpSpPr/>
          <p:nvPr/>
        </p:nvGrpSpPr>
        <p:grpSpPr>
          <a:xfrm>
            <a:off x="4523621" y="1892309"/>
            <a:ext cx="635280" cy="147600"/>
            <a:chOff x="2147366" y="4139382"/>
            <a:chExt cx="635280" cy="147600"/>
          </a:xfrm>
        </p:grpSpPr>
        <p:sp>
          <p:nvSpPr>
            <p:cNvPr id="241" name="Google Shape;241;p1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4" name="Google Shape;244;p14"/>
          <p:cNvSpPr/>
          <p:nvPr/>
        </p:nvSpPr>
        <p:spPr>
          <a:xfrm>
            <a:off x="475200" y="2300850"/>
            <a:ext cx="3429300" cy="35949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5" name="Google Shape;245;p14"/>
          <p:cNvGrpSpPr/>
          <p:nvPr/>
        </p:nvGrpSpPr>
        <p:grpSpPr>
          <a:xfrm>
            <a:off x="617471" y="2430884"/>
            <a:ext cx="635280" cy="147600"/>
            <a:chOff x="2147366" y="4139382"/>
            <a:chExt cx="635280" cy="147600"/>
          </a:xfrm>
        </p:grpSpPr>
        <p:sp>
          <p:nvSpPr>
            <p:cNvPr id="246" name="Google Shape;246;p1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9" name="Google Shape;249;p14"/>
          <p:cNvSpPr txBox="1"/>
          <p:nvPr>
            <p:ph hasCustomPrompt="1" type="title"/>
          </p:nvPr>
        </p:nvSpPr>
        <p:spPr>
          <a:xfrm>
            <a:off x="715025" y="2922350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b="0" sz="70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250" name="Google Shape;250;p14"/>
          <p:cNvSpPr txBox="1"/>
          <p:nvPr>
            <p:ph idx="2" type="title"/>
          </p:nvPr>
        </p:nvSpPr>
        <p:spPr>
          <a:xfrm>
            <a:off x="715025" y="364775"/>
            <a:ext cx="107148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9pPr>
          </a:lstStyle>
          <a:p/>
        </p:txBody>
      </p:sp>
      <p:sp>
        <p:nvSpPr>
          <p:cNvPr id="251" name="Google Shape;251;p14"/>
          <p:cNvSpPr txBox="1"/>
          <p:nvPr>
            <p:ph hasCustomPrompt="1" idx="3" type="title"/>
          </p:nvPr>
        </p:nvSpPr>
        <p:spPr>
          <a:xfrm>
            <a:off x="4598239" y="2465150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b="0" sz="70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252" name="Google Shape;252;p14"/>
          <p:cNvSpPr txBox="1"/>
          <p:nvPr>
            <p:ph hasCustomPrompt="1" idx="4" type="title"/>
          </p:nvPr>
        </p:nvSpPr>
        <p:spPr>
          <a:xfrm>
            <a:off x="8481454" y="2922350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b="0" sz="70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253" name="Google Shape;253;p14"/>
          <p:cNvSpPr txBox="1"/>
          <p:nvPr>
            <p:ph idx="1" type="body"/>
          </p:nvPr>
        </p:nvSpPr>
        <p:spPr>
          <a:xfrm>
            <a:off x="8481446" y="4163925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254" name="Google Shape;254;p14"/>
          <p:cNvSpPr txBox="1"/>
          <p:nvPr>
            <p:ph idx="5" type="body"/>
          </p:nvPr>
        </p:nvSpPr>
        <p:spPr>
          <a:xfrm>
            <a:off x="4598236" y="3695575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255" name="Google Shape;255;p14"/>
          <p:cNvSpPr txBox="1"/>
          <p:nvPr>
            <p:ph idx="6" type="body"/>
          </p:nvPr>
        </p:nvSpPr>
        <p:spPr>
          <a:xfrm>
            <a:off x="715025" y="4152775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Six columns">
  <p:cSld name="CUSTOM_12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"/>
          <p:cNvSpPr/>
          <p:nvPr/>
        </p:nvSpPr>
        <p:spPr>
          <a:xfrm>
            <a:off x="637675" y="1652150"/>
            <a:ext cx="10994700" cy="46785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8" name="Google Shape;258;p15"/>
          <p:cNvGrpSpPr/>
          <p:nvPr/>
        </p:nvGrpSpPr>
        <p:grpSpPr>
          <a:xfrm>
            <a:off x="790921" y="1762259"/>
            <a:ext cx="635280" cy="147600"/>
            <a:chOff x="2147366" y="4139382"/>
            <a:chExt cx="635280" cy="147600"/>
          </a:xfrm>
        </p:grpSpPr>
        <p:sp>
          <p:nvSpPr>
            <p:cNvPr id="259" name="Google Shape;259;p1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2" name="Google Shape;262;p15"/>
          <p:cNvSpPr txBox="1"/>
          <p:nvPr>
            <p:ph idx="1" type="subTitle"/>
          </p:nvPr>
        </p:nvSpPr>
        <p:spPr>
          <a:xfrm>
            <a:off x="1068150" y="2392200"/>
            <a:ext cx="3018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accent3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263" name="Google Shape;263;p15"/>
          <p:cNvSpPr txBox="1"/>
          <p:nvPr>
            <p:ph idx="2" type="subTitle"/>
          </p:nvPr>
        </p:nvSpPr>
        <p:spPr>
          <a:xfrm>
            <a:off x="1068150" y="4248925"/>
            <a:ext cx="3018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accent2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264" name="Google Shape;264;p15"/>
          <p:cNvSpPr txBox="1"/>
          <p:nvPr>
            <p:ph idx="3" type="subTitle"/>
          </p:nvPr>
        </p:nvSpPr>
        <p:spPr>
          <a:xfrm>
            <a:off x="8181360" y="2401580"/>
            <a:ext cx="3018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accent1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265" name="Google Shape;265;p15"/>
          <p:cNvSpPr txBox="1"/>
          <p:nvPr>
            <p:ph idx="4" type="subTitle"/>
          </p:nvPr>
        </p:nvSpPr>
        <p:spPr>
          <a:xfrm>
            <a:off x="4643968" y="2409550"/>
            <a:ext cx="3018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accent2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266" name="Google Shape;266;p15"/>
          <p:cNvSpPr txBox="1"/>
          <p:nvPr>
            <p:ph idx="5" type="subTitle"/>
          </p:nvPr>
        </p:nvSpPr>
        <p:spPr>
          <a:xfrm>
            <a:off x="4643968" y="4248925"/>
            <a:ext cx="3018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accent1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267" name="Google Shape;267;p15"/>
          <p:cNvSpPr txBox="1"/>
          <p:nvPr>
            <p:ph idx="6" type="subTitle"/>
          </p:nvPr>
        </p:nvSpPr>
        <p:spPr>
          <a:xfrm>
            <a:off x="8181360" y="4230380"/>
            <a:ext cx="3018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accent3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268" name="Google Shape;268;p15"/>
          <p:cNvSpPr txBox="1"/>
          <p:nvPr>
            <p:ph type="title"/>
          </p:nvPr>
        </p:nvSpPr>
        <p:spPr>
          <a:xfrm>
            <a:off x="720400" y="364775"/>
            <a:ext cx="109119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69" name="Google Shape;269;p15"/>
          <p:cNvSpPr txBox="1"/>
          <p:nvPr>
            <p:ph idx="7" type="body"/>
          </p:nvPr>
        </p:nvSpPr>
        <p:spPr>
          <a:xfrm>
            <a:off x="4643968" y="2818400"/>
            <a:ext cx="30180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0" name="Google Shape;270;p15"/>
          <p:cNvSpPr txBox="1"/>
          <p:nvPr>
            <p:ph idx="8" type="body"/>
          </p:nvPr>
        </p:nvSpPr>
        <p:spPr>
          <a:xfrm>
            <a:off x="8181360" y="4647200"/>
            <a:ext cx="30180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1" name="Google Shape;271;p15"/>
          <p:cNvSpPr txBox="1"/>
          <p:nvPr>
            <p:ph idx="9" type="body"/>
          </p:nvPr>
        </p:nvSpPr>
        <p:spPr>
          <a:xfrm>
            <a:off x="4643968" y="4647200"/>
            <a:ext cx="30180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2" name="Google Shape;272;p15"/>
          <p:cNvSpPr txBox="1"/>
          <p:nvPr>
            <p:ph idx="13" type="body"/>
          </p:nvPr>
        </p:nvSpPr>
        <p:spPr>
          <a:xfrm>
            <a:off x="1068150" y="2818400"/>
            <a:ext cx="30180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3" name="Google Shape;273;p15"/>
          <p:cNvSpPr txBox="1"/>
          <p:nvPr>
            <p:ph idx="14" type="body"/>
          </p:nvPr>
        </p:nvSpPr>
        <p:spPr>
          <a:xfrm>
            <a:off x="8181360" y="2818400"/>
            <a:ext cx="30180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4" name="Google Shape;274;p15"/>
          <p:cNvSpPr txBox="1"/>
          <p:nvPr>
            <p:ph idx="15" type="body"/>
          </p:nvPr>
        </p:nvSpPr>
        <p:spPr>
          <a:xfrm>
            <a:off x="1068150" y="4647200"/>
            <a:ext cx="30180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Map">
  <p:cSld name="CUSTOM_13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6"/>
          <p:cNvSpPr/>
          <p:nvPr/>
        </p:nvSpPr>
        <p:spPr>
          <a:xfrm>
            <a:off x="357875" y="339900"/>
            <a:ext cx="10744500" cy="5971800"/>
          </a:xfrm>
          <a:prstGeom prst="roundRect">
            <a:avLst>
              <a:gd fmla="val 1957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7" name="Google Shape;277;p16"/>
          <p:cNvGrpSpPr/>
          <p:nvPr/>
        </p:nvGrpSpPr>
        <p:grpSpPr>
          <a:xfrm>
            <a:off x="8217599" y="1674644"/>
            <a:ext cx="3629545" cy="4971542"/>
            <a:chOff x="5002050" y="1555325"/>
            <a:chExt cx="2081400" cy="1649100"/>
          </a:xfrm>
        </p:grpSpPr>
        <p:sp>
          <p:nvSpPr>
            <p:cNvPr id="278" name="Google Shape;278;p16"/>
            <p:cNvSpPr/>
            <p:nvPr/>
          </p:nvSpPr>
          <p:spPr>
            <a:xfrm>
              <a:off x="5002050" y="1555325"/>
              <a:ext cx="2081400" cy="1649100"/>
            </a:xfrm>
            <a:prstGeom prst="roundRect">
              <a:avLst>
                <a:gd fmla="val 3539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5002050" y="1555325"/>
              <a:ext cx="2081400" cy="1649100"/>
            </a:xfrm>
            <a:prstGeom prst="roundRect">
              <a:avLst>
                <a:gd fmla="val 3539" name="adj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0" name="Google Shape;280;p16"/>
          <p:cNvGrpSpPr/>
          <p:nvPr/>
        </p:nvGrpSpPr>
        <p:grpSpPr>
          <a:xfrm>
            <a:off x="455671" y="445784"/>
            <a:ext cx="635280" cy="147600"/>
            <a:chOff x="2147366" y="4139382"/>
            <a:chExt cx="635280" cy="147600"/>
          </a:xfrm>
        </p:grpSpPr>
        <p:sp>
          <p:nvSpPr>
            <p:cNvPr id="281" name="Google Shape;281;p1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4" name="Google Shape;284;p16"/>
          <p:cNvGrpSpPr/>
          <p:nvPr/>
        </p:nvGrpSpPr>
        <p:grpSpPr>
          <a:xfrm>
            <a:off x="8333246" y="1763834"/>
            <a:ext cx="635280" cy="147600"/>
            <a:chOff x="2147366" y="4139382"/>
            <a:chExt cx="635280" cy="147600"/>
          </a:xfrm>
        </p:grpSpPr>
        <p:sp>
          <p:nvSpPr>
            <p:cNvPr id="285" name="Google Shape;285;p1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8" name="Google Shape;288;p16"/>
          <p:cNvSpPr txBox="1"/>
          <p:nvPr>
            <p:ph idx="1" type="subTitle"/>
          </p:nvPr>
        </p:nvSpPr>
        <p:spPr>
          <a:xfrm>
            <a:off x="8454700" y="2110975"/>
            <a:ext cx="3231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289" name="Google Shape;289;p16"/>
          <p:cNvSpPr txBox="1"/>
          <p:nvPr>
            <p:ph idx="2" type="subTitle"/>
          </p:nvPr>
        </p:nvSpPr>
        <p:spPr>
          <a:xfrm>
            <a:off x="8454700" y="4331357"/>
            <a:ext cx="3231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3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290" name="Google Shape;290;p16"/>
          <p:cNvSpPr txBox="1"/>
          <p:nvPr>
            <p:ph type="title"/>
          </p:nvPr>
        </p:nvSpPr>
        <p:spPr>
          <a:xfrm>
            <a:off x="568000" y="593375"/>
            <a:ext cx="103521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91" name="Google Shape;291;p16"/>
          <p:cNvSpPr txBox="1"/>
          <p:nvPr>
            <p:ph idx="3" type="body"/>
          </p:nvPr>
        </p:nvSpPr>
        <p:spPr>
          <a:xfrm>
            <a:off x="8454700" y="2546975"/>
            <a:ext cx="3231000" cy="155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292" name="Google Shape;292;p16"/>
          <p:cNvSpPr txBox="1"/>
          <p:nvPr>
            <p:ph idx="4" type="body"/>
          </p:nvPr>
        </p:nvSpPr>
        <p:spPr>
          <a:xfrm>
            <a:off x="8454700" y="4735300"/>
            <a:ext cx="3231000" cy="155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5 Timeline">
  <p:cSld name="CUSTOM_14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7"/>
          <p:cNvSpPr/>
          <p:nvPr/>
        </p:nvSpPr>
        <p:spPr>
          <a:xfrm>
            <a:off x="9755550" y="2017625"/>
            <a:ext cx="2211900" cy="35949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5" name="Google Shape;295;p17"/>
          <p:cNvGrpSpPr/>
          <p:nvPr/>
        </p:nvGrpSpPr>
        <p:grpSpPr>
          <a:xfrm>
            <a:off x="9896946" y="2147659"/>
            <a:ext cx="635280" cy="147600"/>
            <a:chOff x="2147366" y="4139382"/>
            <a:chExt cx="635280" cy="147600"/>
          </a:xfrm>
        </p:grpSpPr>
        <p:sp>
          <p:nvSpPr>
            <p:cNvPr id="296" name="Google Shape;29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17"/>
          <p:cNvGrpSpPr/>
          <p:nvPr/>
        </p:nvGrpSpPr>
        <p:grpSpPr>
          <a:xfrm>
            <a:off x="7372797" y="2017625"/>
            <a:ext cx="2211900" cy="3594900"/>
            <a:chOff x="7395788" y="2017625"/>
            <a:chExt cx="2211900" cy="3594900"/>
          </a:xfrm>
        </p:grpSpPr>
        <p:sp>
          <p:nvSpPr>
            <p:cNvPr id="300" name="Google Shape;300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fmla="val 3539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7395788" y="2017625"/>
              <a:ext cx="2211900" cy="3594900"/>
            </a:xfrm>
            <a:prstGeom prst="roundRect">
              <a:avLst>
                <a:gd fmla="val 3539" name="adj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17"/>
          <p:cNvSpPr/>
          <p:nvPr/>
        </p:nvSpPr>
        <p:spPr>
          <a:xfrm>
            <a:off x="4990044" y="2017625"/>
            <a:ext cx="2211900" cy="35949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3" name="Google Shape;303;p17"/>
          <p:cNvGrpSpPr/>
          <p:nvPr/>
        </p:nvGrpSpPr>
        <p:grpSpPr>
          <a:xfrm>
            <a:off x="7496046" y="2131234"/>
            <a:ext cx="635280" cy="147600"/>
            <a:chOff x="2147366" y="4139382"/>
            <a:chExt cx="635280" cy="147600"/>
          </a:xfrm>
        </p:grpSpPr>
        <p:sp>
          <p:nvSpPr>
            <p:cNvPr id="304" name="Google Shape;304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7" name="Google Shape;307;p17"/>
          <p:cNvGrpSpPr/>
          <p:nvPr/>
        </p:nvGrpSpPr>
        <p:grpSpPr>
          <a:xfrm>
            <a:off x="5131446" y="2147659"/>
            <a:ext cx="635280" cy="147600"/>
            <a:chOff x="2147366" y="4139382"/>
            <a:chExt cx="635280" cy="147600"/>
          </a:xfrm>
        </p:grpSpPr>
        <p:sp>
          <p:nvSpPr>
            <p:cNvPr id="308" name="Google Shape;308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17"/>
          <p:cNvGrpSpPr/>
          <p:nvPr/>
        </p:nvGrpSpPr>
        <p:grpSpPr>
          <a:xfrm>
            <a:off x="2607291" y="2017625"/>
            <a:ext cx="2211900" cy="3594900"/>
            <a:chOff x="2630275" y="2017625"/>
            <a:chExt cx="2211900" cy="3594900"/>
          </a:xfrm>
        </p:grpSpPr>
        <p:sp>
          <p:nvSpPr>
            <p:cNvPr id="312" name="Google Shape;312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fmla="val 3539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2630275" y="2017625"/>
              <a:ext cx="2211900" cy="3594900"/>
            </a:xfrm>
            <a:prstGeom prst="roundRect">
              <a:avLst>
                <a:gd fmla="val 3539" name="adj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17"/>
          <p:cNvSpPr/>
          <p:nvPr/>
        </p:nvSpPr>
        <p:spPr>
          <a:xfrm>
            <a:off x="224538" y="2017625"/>
            <a:ext cx="2211900" cy="35949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" name="Google Shape;315;p17"/>
          <p:cNvGrpSpPr/>
          <p:nvPr/>
        </p:nvGrpSpPr>
        <p:grpSpPr>
          <a:xfrm>
            <a:off x="2730533" y="2131234"/>
            <a:ext cx="635280" cy="147600"/>
            <a:chOff x="2147366" y="4139382"/>
            <a:chExt cx="635280" cy="147600"/>
          </a:xfrm>
        </p:grpSpPr>
        <p:sp>
          <p:nvSpPr>
            <p:cNvPr id="316" name="Google Shape;316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9" name="Google Shape;319;p17"/>
          <p:cNvGrpSpPr/>
          <p:nvPr/>
        </p:nvGrpSpPr>
        <p:grpSpPr>
          <a:xfrm>
            <a:off x="365933" y="2147659"/>
            <a:ext cx="635280" cy="147600"/>
            <a:chOff x="2147366" y="4139382"/>
            <a:chExt cx="635280" cy="147600"/>
          </a:xfrm>
        </p:grpSpPr>
        <p:sp>
          <p:nvSpPr>
            <p:cNvPr id="320" name="Google Shape;320;p1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3" name="Google Shape;323;p17"/>
          <p:cNvSpPr txBox="1"/>
          <p:nvPr>
            <p:ph idx="1" type="subTitle"/>
          </p:nvPr>
        </p:nvSpPr>
        <p:spPr>
          <a:xfrm>
            <a:off x="316463" y="2566175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>
                <a:solidFill>
                  <a:schemeClr val="accent1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24" name="Google Shape;324;p17"/>
          <p:cNvSpPr txBox="1"/>
          <p:nvPr>
            <p:ph idx="2" type="subTitle"/>
          </p:nvPr>
        </p:nvSpPr>
        <p:spPr>
          <a:xfrm>
            <a:off x="2706814" y="2566175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>
                <a:solidFill>
                  <a:schemeClr val="accent2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25" name="Google Shape;325;p17"/>
          <p:cNvSpPr txBox="1"/>
          <p:nvPr>
            <p:ph idx="3" type="subTitle"/>
          </p:nvPr>
        </p:nvSpPr>
        <p:spPr>
          <a:xfrm>
            <a:off x="5097166" y="2566175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>
                <a:solidFill>
                  <a:schemeClr val="accent3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26" name="Google Shape;326;p17"/>
          <p:cNvSpPr txBox="1"/>
          <p:nvPr>
            <p:ph idx="4" type="subTitle"/>
          </p:nvPr>
        </p:nvSpPr>
        <p:spPr>
          <a:xfrm>
            <a:off x="7487518" y="2566175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>
                <a:solidFill>
                  <a:schemeClr val="accent2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27" name="Google Shape;327;p17"/>
          <p:cNvSpPr txBox="1"/>
          <p:nvPr>
            <p:ph idx="5" type="subTitle"/>
          </p:nvPr>
        </p:nvSpPr>
        <p:spPr>
          <a:xfrm>
            <a:off x="9877869" y="2569713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>
                <a:solidFill>
                  <a:schemeClr val="accent1"/>
                </a:solidFill>
              </a:defRPr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328" name="Google Shape;328;p17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29" name="Google Shape;329;p17"/>
          <p:cNvSpPr txBox="1"/>
          <p:nvPr>
            <p:ph idx="6" type="body"/>
          </p:nvPr>
        </p:nvSpPr>
        <p:spPr>
          <a:xfrm>
            <a:off x="316463" y="3184000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0" name="Google Shape;330;p17"/>
          <p:cNvSpPr txBox="1"/>
          <p:nvPr>
            <p:ph idx="7" type="body"/>
          </p:nvPr>
        </p:nvSpPr>
        <p:spPr>
          <a:xfrm>
            <a:off x="2706813" y="3184000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1" name="Google Shape;331;p17"/>
          <p:cNvSpPr txBox="1"/>
          <p:nvPr>
            <p:ph idx="8" type="body"/>
          </p:nvPr>
        </p:nvSpPr>
        <p:spPr>
          <a:xfrm>
            <a:off x="5097163" y="3184000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2" name="Google Shape;332;p17"/>
          <p:cNvSpPr txBox="1"/>
          <p:nvPr>
            <p:ph idx="9" type="body"/>
          </p:nvPr>
        </p:nvSpPr>
        <p:spPr>
          <a:xfrm>
            <a:off x="7487513" y="3184000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3" name="Google Shape;333;p17"/>
          <p:cNvSpPr txBox="1"/>
          <p:nvPr>
            <p:ph idx="13" type="body"/>
          </p:nvPr>
        </p:nvSpPr>
        <p:spPr>
          <a:xfrm>
            <a:off x="9877863" y="3187538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6 Title and text left">
  <p:cSld name="CUSTOM_15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8"/>
          <p:cNvSpPr/>
          <p:nvPr/>
        </p:nvSpPr>
        <p:spPr>
          <a:xfrm>
            <a:off x="603325" y="861150"/>
            <a:ext cx="6930600" cy="46785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6" name="Google Shape;336;p18"/>
          <p:cNvGrpSpPr/>
          <p:nvPr/>
        </p:nvGrpSpPr>
        <p:grpSpPr>
          <a:xfrm>
            <a:off x="738996" y="971259"/>
            <a:ext cx="635280" cy="147600"/>
            <a:chOff x="2147366" y="4139382"/>
            <a:chExt cx="635280" cy="147600"/>
          </a:xfrm>
        </p:grpSpPr>
        <p:sp>
          <p:nvSpPr>
            <p:cNvPr id="337" name="Google Shape;337;p1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18"/>
          <p:cNvSpPr txBox="1"/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41" name="Google Shape;341;p18"/>
          <p:cNvSpPr txBox="1"/>
          <p:nvPr>
            <p:ph idx="1" type="body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7 Title and text right">
  <p:cSld name="CUSTOM_16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9"/>
          <p:cNvSpPr/>
          <p:nvPr/>
        </p:nvSpPr>
        <p:spPr>
          <a:xfrm>
            <a:off x="4641925" y="861150"/>
            <a:ext cx="6930600" cy="46785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4" name="Google Shape;344;p19"/>
          <p:cNvGrpSpPr/>
          <p:nvPr/>
        </p:nvGrpSpPr>
        <p:grpSpPr>
          <a:xfrm>
            <a:off x="4777596" y="971259"/>
            <a:ext cx="635280" cy="147600"/>
            <a:chOff x="2147366" y="4139382"/>
            <a:chExt cx="635280" cy="147600"/>
          </a:xfrm>
        </p:grpSpPr>
        <p:sp>
          <p:nvSpPr>
            <p:cNvPr id="345" name="Google Shape;345;p1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8" name="Google Shape;348;p19"/>
          <p:cNvSpPr txBox="1"/>
          <p:nvPr>
            <p:ph type="title"/>
          </p:nvPr>
        </p:nvSpPr>
        <p:spPr>
          <a:xfrm>
            <a:off x="5300000" y="1512400"/>
            <a:ext cx="3831300" cy="1839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49" name="Google Shape;349;p19"/>
          <p:cNvSpPr txBox="1"/>
          <p:nvPr>
            <p:ph idx="1" type="body"/>
          </p:nvPr>
        </p:nvSpPr>
        <p:spPr>
          <a:xfrm>
            <a:off x="5300088" y="3351250"/>
            <a:ext cx="5581500" cy="1702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8 Custom Layout 1">
  <p:cSld name="CUSTOM_17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0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2" name="Google Shape;352;p20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353" name="Google Shape;353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fmla="val 6604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fmla="val 6604" name="adj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20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359" name="Google Shape;359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20"/>
          <p:cNvSpPr txBox="1"/>
          <p:nvPr>
            <p:ph idx="1" type="subTitle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3" name="Google Shape;363;p20"/>
          <p:cNvSpPr txBox="1"/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64" name="Google Shape;364;p20"/>
          <p:cNvSpPr txBox="1"/>
          <p:nvPr>
            <p:ph idx="2" type="body"/>
          </p:nvPr>
        </p:nvSpPr>
        <p:spPr>
          <a:xfrm>
            <a:off x="7372700" y="3014400"/>
            <a:ext cx="3167700" cy="106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ust title">
  <p:cSld name="CUSTOM_18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/>
          <p:nvPr>
            <p:ph type="title"/>
          </p:nvPr>
        </p:nvSpPr>
        <p:spPr>
          <a:xfrm>
            <a:off x="415650" y="421105"/>
            <a:ext cx="11360700" cy="1230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20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2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67" name="Google Shape;367;p2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1"/>
            <p:cNvSpPr txBox="1"/>
            <p:nvPr/>
          </p:nvSpPr>
          <p:spPr>
            <a:xfrm>
              <a:off x="463500" y="2858061"/>
              <a:ext cx="8956500" cy="24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sz="3000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lang="en" sz="27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lang="en" sz="44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369" name="Google Shape;369;p21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id="370" name="Google Shape;370;p21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1" name="Google Shape;371;p21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2" name="Google Shape;372;p21">
              <a:hlinkClick r:id="rId7"/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3" name="Google Shape;373;p21">
              <a:hlinkClick r:id="rId9"/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4" name="Google Shape;374;p21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sz="2400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375" name="Google Shape;375;p21"/>
          <p:cNvPicPr preferRelativeResize="0"/>
          <p:nvPr/>
        </p:nvPicPr>
        <p:blipFill rotWithShape="1">
          <a:blip r:embed="rId11">
            <a:alphaModFix/>
          </a:blip>
          <a:srcRect b="20906" l="0" r="0" t="16256"/>
          <a:stretch/>
        </p:blipFill>
        <p:spPr>
          <a:xfrm>
            <a:off x="125075" y="493725"/>
            <a:ext cx="8239800" cy="207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Google Shape;69;p4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70" name="Google Shape;70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" name="Google Shape;73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fmla="val 6604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fmla="val 6604" name="adj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4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76" name="Google Shape;76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4"/>
          <p:cNvSpPr txBox="1"/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80" name="Google Shape;80;p4"/>
          <p:cNvSpPr txBox="1"/>
          <p:nvPr>
            <p:ph idx="1" type="body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5"/>
          <p:cNvGrpSpPr/>
          <p:nvPr/>
        </p:nvGrpSpPr>
        <p:grpSpPr>
          <a:xfrm>
            <a:off x="8201100" y="4138775"/>
            <a:ext cx="3509100" cy="2030700"/>
            <a:chOff x="8115925" y="1776575"/>
            <a:chExt cx="3509100" cy="2030700"/>
          </a:xfrm>
        </p:grpSpPr>
        <p:sp>
          <p:nvSpPr>
            <p:cNvPr id="83" name="Google Shape;83;p5"/>
            <p:cNvSpPr/>
            <p:nvPr/>
          </p:nvSpPr>
          <p:spPr>
            <a:xfrm>
              <a:off x="8115925" y="1776575"/>
              <a:ext cx="3509100" cy="2030700"/>
            </a:xfrm>
            <a:prstGeom prst="roundRect">
              <a:avLst>
                <a:gd fmla="val 9303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" name="Google Shape;84;p5"/>
            <p:cNvGrpSpPr/>
            <p:nvPr/>
          </p:nvGrpSpPr>
          <p:grpSpPr>
            <a:xfrm>
              <a:off x="8251596" y="1886684"/>
              <a:ext cx="635280" cy="147600"/>
              <a:chOff x="2147366" y="4139382"/>
              <a:chExt cx="635280" cy="147600"/>
            </a:xfrm>
          </p:grpSpPr>
          <p:sp>
            <p:nvSpPr>
              <p:cNvPr id="85" name="Google Shape;85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8" name="Google Shape;88;p5"/>
          <p:cNvGrpSpPr/>
          <p:nvPr/>
        </p:nvGrpSpPr>
        <p:grpSpPr>
          <a:xfrm>
            <a:off x="481800" y="4138775"/>
            <a:ext cx="3509100" cy="2030700"/>
            <a:chOff x="396625" y="1776575"/>
            <a:chExt cx="3509100" cy="2030700"/>
          </a:xfrm>
        </p:grpSpPr>
        <p:sp>
          <p:nvSpPr>
            <p:cNvPr id="89" name="Google Shape;89;p5"/>
            <p:cNvSpPr/>
            <p:nvPr/>
          </p:nvSpPr>
          <p:spPr>
            <a:xfrm>
              <a:off x="396625" y="1776575"/>
              <a:ext cx="3509100" cy="2030700"/>
            </a:xfrm>
            <a:prstGeom prst="roundRect">
              <a:avLst>
                <a:gd fmla="val 9303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" name="Google Shape;90;p5"/>
            <p:cNvGrpSpPr/>
            <p:nvPr/>
          </p:nvGrpSpPr>
          <p:grpSpPr>
            <a:xfrm>
              <a:off x="532296" y="1886684"/>
              <a:ext cx="635280" cy="147600"/>
              <a:chOff x="2147366" y="4139382"/>
              <a:chExt cx="635280" cy="147600"/>
            </a:xfrm>
          </p:grpSpPr>
          <p:sp>
            <p:nvSpPr>
              <p:cNvPr id="91" name="Google Shape;91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4" name="Google Shape;94;p5"/>
          <p:cNvGrpSpPr/>
          <p:nvPr/>
        </p:nvGrpSpPr>
        <p:grpSpPr>
          <a:xfrm>
            <a:off x="4341450" y="4138775"/>
            <a:ext cx="3509100" cy="2030700"/>
            <a:chOff x="4234200" y="1776575"/>
            <a:chExt cx="3509100" cy="2030700"/>
          </a:xfrm>
        </p:grpSpPr>
        <p:sp>
          <p:nvSpPr>
            <p:cNvPr id="95" name="Google Shape;95;p5"/>
            <p:cNvSpPr/>
            <p:nvPr/>
          </p:nvSpPr>
          <p:spPr>
            <a:xfrm>
              <a:off x="4234200" y="1776575"/>
              <a:ext cx="3509100" cy="2030700"/>
            </a:xfrm>
            <a:prstGeom prst="roundRect">
              <a:avLst>
                <a:gd fmla="val 9303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" name="Google Shape;96;p5"/>
            <p:cNvGrpSpPr/>
            <p:nvPr/>
          </p:nvGrpSpPr>
          <p:grpSpPr>
            <a:xfrm>
              <a:off x="4369871" y="1886684"/>
              <a:ext cx="635280" cy="147600"/>
              <a:chOff x="2147366" y="4139382"/>
              <a:chExt cx="635280" cy="147600"/>
            </a:xfrm>
          </p:grpSpPr>
          <p:sp>
            <p:nvSpPr>
              <p:cNvPr id="97" name="Google Shape;97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0" name="Google Shape;100;p5"/>
          <p:cNvGrpSpPr/>
          <p:nvPr/>
        </p:nvGrpSpPr>
        <p:grpSpPr>
          <a:xfrm>
            <a:off x="481800" y="1776575"/>
            <a:ext cx="3509100" cy="2030700"/>
            <a:chOff x="396625" y="1776575"/>
            <a:chExt cx="3509100" cy="2030700"/>
          </a:xfrm>
        </p:grpSpPr>
        <p:sp>
          <p:nvSpPr>
            <p:cNvPr id="101" name="Google Shape;101;p5"/>
            <p:cNvSpPr/>
            <p:nvPr/>
          </p:nvSpPr>
          <p:spPr>
            <a:xfrm>
              <a:off x="396625" y="1776575"/>
              <a:ext cx="3509100" cy="2030700"/>
            </a:xfrm>
            <a:prstGeom prst="roundRect">
              <a:avLst>
                <a:gd fmla="val 9303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2" name="Google Shape;102;p5"/>
            <p:cNvGrpSpPr/>
            <p:nvPr/>
          </p:nvGrpSpPr>
          <p:grpSpPr>
            <a:xfrm>
              <a:off x="532296" y="1886684"/>
              <a:ext cx="635280" cy="147600"/>
              <a:chOff x="2147366" y="4139382"/>
              <a:chExt cx="635280" cy="147600"/>
            </a:xfrm>
          </p:grpSpPr>
          <p:sp>
            <p:nvSpPr>
              <p:cNvPr id="103" name="Google Shape;103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106;p5"/>
          <p:cNvGrpSpPr/>
          <p:nvPr/>
        </p:nvGrpSpPr>
        <p:grpSpPr>
          <a:xfrm>
            <a:off x="8201100" y="1776575"/>
            <a:ext cx="3509100" cy="2030700"/>
            <a:chOff x="8115925" y="1776575"/>
            <a:chExt cx="3509100" cy="2030700"/>
          </a:xfrm>
        </p:grpSpPr>
        <p:sp>
          <p:nvSpPr>
            <p:cNvPr id="107" name="Google Shape;107;p5"/>
            <p:cNvSpPr/>
            <p:nvPr/>
          </p:nvSpPr>
          <p:spPr>
            <a:xfrm>
              <a:off x="8115925" y="1776575"/>
              <a:ext cx="3509100" cy="2030700"/>
            </a:xfrm>
            <a:prstGeom prst="roundRect">
              <a:avLst>
                <a:gd fmla="val 9303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8" name="Google Shape;108;p5"/>
            <p:cNvGrpSpPr/>
            <p:nvPr/>
          </p:nvGrpSpPr>
          <p:grpSpPr>
            <a:xfrm>
              <a:off x="8251596" y="1886684"/>
              <a:ext cx="635280" cy="147600"/>
              <a:chOff x="2147366" y="4139382"/>
              <a:chExt cx="635280" cy="147600"/>
            </a:xfrm>
          </p:grpSpPr>
          <p:sp>
            <p:nvSpPr>
              <p:cNvPr id="109" name="Google Shape;109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2" name="Google Shape;112;p5"/>
          <p:cNvGrpSpPr/>
          <p:nvPr/>
        </p:nvGrpSpPr>
        <p:grpSpPr>
          <a:xfrm>
            <a:off x="4341450" y="1776575"/>
            <a:ext cx="3509100" cy="2030700"/>
            <a:chOff x="4234200" y="1776575"/>
            <a:chExt cx="3509100" cy="2030700"/>
          </a:xfrm>
        </p:grpSpPr>
        <p:sp>
          <p:nvSpPr>
            <p:cNvPr id="113" name="Google Shape;113;p5"/>
            <p:cNvSpPr/>
            <p:nvPr/>
          </p:nvSpPr>
          <p:spPr>
            <a:xfrm>
              <a:off x="4234200" y="1776575"/>
              <a:ext cx="3509100" cy="2030700"/>
            </a:xfrm>
            <a:prstGeom prst="roundRect">
              <a:avLst>
                <a:gd fmla="val 9303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4" name="Google Shape;114;p5"/>
            <p:cNvGrpSpPr/>
            <p:nvPr/>
          </p:nvGrpSpPr>
          <p:grpSpPr>
            <a:xfrm>
              <a:off x="4369871" y="1886684"/>
              <a:ext cx="635280" cy="147600"/>
              <a:chOff x="2147366" y="4139382"/>
              <a:chExt cx="635280" cy="147600"/>
            </a:xfrm>
          </p:grpSpPr>
          <p:sp>
            <p:nvSpPr>
              <p:cNvPr id="115" name="Google Shape;115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8" name="Google Shape;118;p5"/>
          <p:cNvSpPr txBox="1"/>
          <p:nvPr>
            <p:ph type="title"/>
          </p:nvPr>
        </p:nvSpPr>
        <p:spPr>
          <a:xfrm>
            <a:off x="490775" y="523275"/>
            <a:ext cx="112104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19" name="Google Shape;119;p5"/>
          <p:cNvSpPr txBox="1"/>
          <p:nvPr>
            <p:ph idx="1" type="body"/>
          </p:nvPr>
        </p:nvSpPr>
        <p:spPr>
          <a:xfrm>
            <a:off x="575950" y="2437574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0" name="Google Shape;120;p5"/>
          <p:cNvSpPr txBox="1"/>
          <p:nvPr>
            <p:ph idx="2" type="body"/>
          </p:nvPr>
        </p:nvSpPr>
        <p:spPr>
          <a:xfrm>
            <a:off x="4418613" y="2437574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1" name="Google Shape;121;p5"/>
          <p:cNvSpPr txBox="1"/>
          <p:nvPr>
            <p:ph idx="3" type="body"/>
          </p:nvPr>
        </p:nvSpPr>
        <p:spPr>
          <a:xfrm>
            <a:off x="575950" y="4783425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2" name="Google Shape;122;p5"/>
          <p:cNvSpPr txBox="1"/>
          <p:nvPr>
            <p:ph idx="4" type="body"/>
          </p:nvPr>
        </p:nvSpPr>
        <p:spPr>
          <a:xfrm>
            <a:off x="4418613" y="4783425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3" name="Google Shape;123;p5"/>
          <p:cNvSpPr txBox="1"/>
          <p:nvPr>
            <p:ph idx="5" type="title"/>
          </p:nvPr>
        </p:nvSpPr>
        <p:spPr>
          <a:xfrm>
            <a:off x="9427075" y="4180200"/>
            <a:ext cx="21669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4" name="Google Shape;124;p5"/>
          <p:cNvSpPr txBox="1"/>
          <p:nvPr>
            <p:ph idx="6" type="title"/>
          </p:nvPr>
        </p:nvSpPr>
        <p:spPr>
          <a:xfrm>
            <a:off x="4448700" y="2046600"/>
            <a:ext cx="32946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5" name="Google Shape;125;p5"/>
          <p:cNvSpPr txBox="1"/>
          <p:nvPr>
            <p:ph idx="7" type="title"/>
          </p:nvPr>
        </p:nvSpPr>
        <p:spPr>
          <a:xfrm>
            <a:off x="490775" y="4087659"/>
            <a:ext cx="32946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6" name="Google Shape;126;p5"/>
          <p:cNvSpPr txBox="1"/>
          <p:nvPr>
            <p:ph idx="8" type="title"/>
          </p:nvPr>
        </p:nvSpPr>
        <p:spPr>
          <a:xfrm>
            <a:off x="4448700" y="4087659"/>
            <a:ext cx="32946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7" name="Google Shape;127;p5"/>
          <p:cNvSpPr txBox="1"/>
          <p:nvPr>
            <p:ph idx="9" type="body"/>
          </p:nvPr>
        </p:nvSpPr>
        <p:spPr>
          <a:xfrm>
            <a:off x="8299375" y="2437574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8" name="Google Shape;128;p5"/>
          <p:cNvSpPr txBox="1"/>
          <p:nvPr>
            <p:ph idx="13" type="body"/>
          </p:nvPr>
        </p:nvSpPr>
        <p:spPr>
          <a:xfrm>
            <a:off x="8299375" y="4783425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9" name="Google Shape;129;p5"/>
          <p:cNvSpPr txBox="1"/>
          <p:nvPr>
            <p:ph idx="14" type="title"/>
          </p:nvPr>
        </p:nvSpPr>
        <p:spPr>
          <a:xfrm>
            <a:off x="8406625" y="2046600"/>
            <a:ext cx="32946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0" name="Google Shape;130;p5"/>
          <p:cNvSpPr txBox="1"/>
          <p:nvPr>
            <p:ph idx="15" type="title"/>
          </p:nvPr>
        </p:nvSpPr>
        <p:spPr>
          <a:xfrm>
            <a:off x="8406625" y="4087659"/>
            <a:ext cx="32946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>
            <a:off x="1119150" y="1089750"/>
            <a:ext cx="9953700" cy="46785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" name="Google Shape;133;p6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134" name="Google Shape;134;p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6"/>
          <p:cNvSpPr txBox="1"/>
          <p:nvPr>
            <p:ph type="title"/>
          </p:nvPr>
        </p:nvSpPr>
        <p:spPr>
          <a:xfrm>
            <a:off x="3811700" y="2041663"/>
            <a:ext cx="6345900" cy="157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8" name="Google Shape;138;p6"/>
          <p:cNvSpPr txBox="1"/>
          <p:nvPr>
            <p:ph idx="1" type="body"/>
          </p:nvPr>
        </p:nvSpPr>
        <p:spPr>
          <a:xfrm>
            <a:off x="2034300" y="4052838"/>
            <a:ext cx="81234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Two columns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6387975" y="1429625"/>
            <a:ext cx="4809600" cy="46785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7"/>
          <p:cNvGrpSpPr/>
          <p:nvPr/>
        </p:nvGrpSpPr>
        <p:grpSpPr>
          <a:xfrm>
            <a:off x="6541221" y="1539734"/>
            <a:ext cx="635280" cy="147600"/>
            <a:chOff x="2147366" y="4139382"/>
            <a:chExt cx="635280" cy="147600"/>
          </a:xfrm>
        </p:grpSpPr>
        <p:sp>
          <p:nvSpPr>
            <p:cNvPr id="142" name="Google Shape;142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>
            <a:off x="994425" y="1429625"/>
            <a:ext cx="4809600" cy="46785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7"/>
          <p:cNvGrpSpPr/>
          <p:nvPr/>
        </p:nvGrpSpPr>
        <p:grpSpPr>
          <a:xfrm>
            <a:off x="1147671" y="1539734"/>
            <a:ext cx="635280" cy="147600"/>
            <a:chOff x="2147366" y="4139382"/>
            <a:chExt cx="635280" cy="147600"/>
          </a:xfrm>
        </p:grpSpPr>
        <p:sp>
          <p:nvSpPr>
            <p:cNvPr id="147" name="Google Shape;147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7"/>
          <p:cNvSpPr txBox="1"/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51" name="Google Shape;151;p7"/>
          <p:cNvSpPr txBox="1"/>
          <p:nvPr>
            <p:ph idx="1" type="body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52" name="Google Shape;152;p7"/>
          <p:cNvSpPr txBox="1"/>
          <p:nvPr>
            <p:ph idx="2" type="body"/>
          </p:nvPr>
        </p:nvSpPr>
        <p:spPr>
          <a:xfrm>
            <a:off x="6679275" y="2255000"/>
            <a:ext cx="4154400" cy="359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One column">
  <p:cSld name="CUSTOM_5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>
            <a:off x="790075" y="890150"/>
            <a:ext cx="9953700" cy="46785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943321" y="1000259"/>
            <a:ext cx="635280" cy="147600"/>
            <a:chOff x="2147366" y="4139382"/>
            <a:chExt cx="635280" cy="147600"/>
          </a:xfrm>
        </p:grpSpPr>
        <p:sp>
          <p:nvSpPr>
            <p:cNvPr id="156" name="Google Shape;156;p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8"/>
          <p:cNvSpPr txBox="1"/>
          <p:nvPr>
            <p:ph idx="1" type="subTitle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60" name="Google Shape;160;p8"/>
          <p:cNvSpPr txBox="1"/>
          <p:nvPr>
            <p:ph type="title"/>
          </p:nvPr>
        </p:nvSpPr>
        <p:spPr>
          <a:xfrm>
            <a:off x="920475" y="845500"/>
            <a:ext cx="7794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61" name="Google Shape;161;p8"/>
          <p:cNvSpPr txBox="1"/>
          <p:nvPr>
            <p:ph idx="2" type="body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Quote">
  <p:cSld name="CUSTOM_6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/>
          <p:nvPr/>
        </p:nvSpPr>
        <p:spPr>
          <a:xfrm>
            <a:off x="666000" y="604225"/>
            <a:ext cx="10932600" cy="53514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4" name="Google Shape;164;p9"/>
          <p:cNvGrpSpPr/>
          <p:nvPr/>
        </p:nvGrpSpPr>
        <p:grpSpPr>
          <a:xfrm>
            <a:off x="819246" y="714334"/>
            <a:ext cx="635280" cy="147600"/>
            <a:chOff x="2147366" y="4139382"/>
            <a:chExt cx="635280" cy="147600"/>
          </a:xfrm>
        </p:grpSpPr>
        <p:sp>
          <p:nvSpPr>
            <p:cNvPr id="165" name="Google Shape;165;p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" name="Google Shape;168;p9"/>
          <p:cNvGrpSpPr/>
          <p:nvPr/>
        </p:nvGrpSpPr>
        <p:grpSpPr>
          <a:xfrm>
            <a:off x="8189023" y="5500363"/>
            <a:ext cx="3707096" cy="1137015"/>
            <a:chOff x="2176863" y="4518413"/>
            <a:chExt cx="5362500" cy="1301975"/>
          </a:xfrm>
        </p:grpSpPr>
        <p:sp>
          <p:nvSpPr>
            <p:cNvPr id="169" name="Google Shape;169;p9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fmla="val 9303" name="adj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98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fmla="val 9303" name="adj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9"/>
          <p:cNvGrpSpPr/>
          <p:nvPr/>
        </p:nvGrpSpPr>
        <p:grpSpPr>
          <a:xfrm>
            <a:off x="8324759" y="5610447"/>
            <a:ext cx="635280" cy="147600"/>
            <a:chOff x="2147366" y="4139382"/>
            <a:chExt cx="635280" cy="147600"/>
          </a:xfrm>
        </p:grpSpPr>
        <p:sp>
          <p:nvSpPr>
            <p:cNvPr id="172" name="Google Shape;172;p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9"/>
          <p:cNvSpPr txBox="1"/>
          <p:nvPr>
            <p:ph type="title"/>
          </p:nvPr>
        </p:nvSpPr>
        <p:spPr>
          <a:xfrm>
            <a:off x="819250" y="1873525"/>
            <a:ext cx="10606800" cy="3160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76" name="Google Shape;176;p9"/>
          <p:cNvSpPr txBox="1"/>
          <p:nvPr>
            <p:ph idx="1" type="subTitle"/>
          </p:nvPr>
        </p:nvSpPr>
        <p:spPr>
          <a:xfrm>
            <a:off x="8070450" y="5758050"/>
            <a:ext cx="3754500" cy="717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Big Title">
  <p:cSld name="CUSTOM_7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/>
          <p:nvPr/>
        </p:nvSpPr>
        <p:spPr>
          <a:xfrm>
            <a:off x="629700" y="604225"/>
            <a:ext cx="10932600" cy="5351400"/>
          </a:xfrm>
          <a:prstGeom prst="roundRect">
            <a:avLst>
              <a:gd fmla="val 3539" name="adj"/>
            </a:avLst>
          </a:prstGeom>
          <a:solidFill>
            <a:schemeClr val="lt2"/>
          </a:solidFill>
          <a:ln>
            <a:noFill/>
          </a:ln>
          <a:effectLst>
            <a:outerShdw blurRad="63500" sx="102000" rotWithShape="0" algn="ctr" sy="1020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9" name="Google Shape;179;p10"/>
          <p:cNvGrpSpPr/>
          <p:nvPr/>
        </p:nvGrpSpPr>
        <p:grpSpPr>
          <a:xfrm>
            <a:off x="819246" y="714334"/>
            <a:ext cx="635280" cy="147600"/>
            <a:chOff x="2147366" y="4139382"/>
            <a:chExt cx="635280" cy="147600"/>
          </a:xfrm>
        </p:grpSpPr>
        <p:sp>
          <p:nvSpPr>
            <p:cNvPr id="180" name="Google Shape;180;p1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3" name="Google Shape;183;p10"/>
          <p:cNvSpPr txBox="1"/>
          <p:nvPr>
            <p:ph type="title"/>
          </p:nvPr>
        </p:nvSpPr>
        <p:spPr>
          <a:xfrm>
            <a:off x="781800" y="919825"/>
            <a:ext cx="10628400" cy="4720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b="1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b="1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b="1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b="1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b="1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b="1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b="1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b="1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b="1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4290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4290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4290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4290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4290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4290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4290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4290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rect b="b" l="l" r="r" t="t"/>
            <a:pathLst>
              <a:path extrusionOk="0" h="87640" w="919793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/>
          <p:nvPr>
            <p:ph type="title"/>
          </p:nvPr>
        </p:nvSpPr>
        <p:spPr>
          <a:xfrm>
            <a:off x="2523475" y="1607299"/>
            <a:ext cx="6796800" cy="2902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WHY YOU SHOULD SWITCH TO</a:t>
            </a:r>
            <a:r>
              <a:rPr lang="en" sz="6000"/>
              <a:t> </a:t>
            </a:r>
            <a:endParaRPr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AZURE</a:t>
            </a:r>
            <a:r>
              <a:rPr lang="en">
                <a:solidFill>
                  <a:schemeClr val="accent1"/>
                </a:solidFill>
              </a:rPr>
              <a:t> </a:t>
            </a:r>
            <a:endParaRPr sz="5000"/>
          </a:p>
        </p:txBody>
      </p:sp>
      <p:sp>
        <p:nvSpPr>
          <p:cNvPr id="381" name="Google Shape;381;p22"/>
          <p:cNvSpPr txBox="1"/>
          <p:nvPr>
            <p:ph idx="1" type="subTitle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FA8DC"/>
                </a:solidFill>
              </a:rPr>
              <a:t>CAPSTONE PROJECT</a:t>
            </a:r>
            <a:endParaRPr>
              <a:solidFill>
                <a:srgbClr val="6FA8DC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6FA8DC"/>
                </a:solidFill>
              </a:rPr>
              <a:t>BY WILYIN GAO</a:t>
            </a:r>
            <a:endParaRPr>
              <a:solidFill>
                <a:srgbClr val="6FA8D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1"/>
          <p:cNvSpPr txBox="1"/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</a:t>
            </a:r>
            <a:r>
              <a:rPr lang="en" sz="6000">
                <a:solidFill>
                  <a:schemeClr val="accent2"/>
                </a:solidFill>
              </a:rPr>
              <a:t>KNOW?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458" name="Google Shape;458;p31"/>
          <p:cNvSpPr txBox="1"/>
          <p:nvPr>
            <p:ph idx="1" type="subTitle"/>
          </p:nvPr>
        </p:nvSpPr>
        <p:spPr>
          <a:xfrm>
            <a:off x="951300" y="2199750"/>
            <a:ext cx="10248000" cy="102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Azure Database for PostgreSQL</a:t>
            </a:r>
            <a:r>
              <a:rPr lang="en">
                <a:solidFill>
                  <a:schemeClr val="accent3"/>
                </a:solidFill>
              </a:rPr>
              <a:t> </a:t>
            </a:r>
            <a:r>
              <a:rPr lang="en">
                <a:solidFill>
                  <a:schemeClr val="accent3"/>
                </a:solidFill>
              </a:rPr>
              <a:t>offers flexible pricing options, including serverless and provisioned compute, making it easier to match costs to your workload requirements.</a:t>
            </a:r>
            <a:endParaRPr/>
          </a:p>
        </p:txBody>
      </p:sp>
      <p:sp>
        <p:nvSpPr>
          <p:cNvPr id="459" name="Google Shape;459;p31"/>
          <p:cNvSpPr txBox="1"/>
          <p:nvPr>
            <p:ph idx="2" type="subTitle"/>
          </p:nvPr>
        </p:nvSpPr>
        <p:spPr>
          <a:xfrm>
            <a:off x="951300" y="3605750"/>
            <a:ext cx="10248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Azure Database for PostgreSQL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>
                <a:solidFill>
                  <a:schemeClr val="accent2"/>
                </a:solidFill>
              </a:rPr>
              <a:t>provides automatic failover and high availability as a standard feature without additional cost.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60" name="Google Shape;460;p31"/>
          <p:cNvSpPr txBox="1"/>
          <p:nvPr>
            <p:ph idx="3" type="subTitle"/>
          </p:nvPr>
        </p:nvSpPr>
        <p:spPr>
          <a:xfrm>
            <a:off x="951300" y="4595000"/>
            <a:ext cx="10248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Azure Database for PostgreSQL</a:t>
            </a:r>
            <a:r>
              <a:rPr lang="en">
                <a:solidFill>
                  <a:schemeClr val="accent1"/>
                </a:solidFill>
              </a:rPr>
              <a:t> </a:t>
            </a:r>
            <a:r>
              <a:rPr lang="en">
                <a:solidFill>
                  <a:schemeClr val="accent1"/>
                </a:solidFill>
              </a:rPr>
              <a:t>integrates with Azure Active Directory for authentication and provides advanced security features like transparent data encryption, firewall rules, and threat detection.</a:t>
            </a:r>
            <a:r>
              <a:rPr lang="en">
                <a:solidFill>
                  <a:schemeClr val="accent1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2"/>
          <p:cNvSpPr txBox="1"/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to…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466" name="Google Shape;466;p32"/>
          <p:cNvSpPr txBox="1"/>
          <p:nvPr>
            <p:ph idx="1" type="subTitle"/>
          </p:nvPr>
        </p:nvSpPr>
        <p:spPr>
          <a:xfrm>
            <a:off x="951300" y="2489650"/>
            <a:ext cx="10248000" cy="102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AWS Aurora</a:t>
            </a:r>
            <a:r>
              <a:rPr lang="en">
                <a:solidFill>
                  <a:schemeClr val="accent3"/>
                </a:solidFill>
              </a:rPr>
              <a:t> </a:t>
            </a:r>
            <a:r>
              <a:rPr lang="en">
                <a:solidFill>
                  <a:schemeClr val="accent3"/>
                </a:solidFill>
              </a:rPr>
              <a:t>pricing is generally based on instance type and storage consumption.</a:t>
            </a:r>
            <a:endParaRPr/>
          </a:p>
        </p:txBody>
      </p:sp>
      <p:sp>
        <p:nvSpPr>
          <p:cNvPr id="467" name="Google Shape;467;p32"/>
          <p:cNvSpPr txBox="1"/>
          <p:nvPr>
            <p:ph idx="2" type="subTitle"/>
          </p:nvPr>
        </p:nvSpPr>
        <p:spPr>
          <a:xfrm>
            <a:off x="951300" y="3605750"/>
            <a:ext cx="10248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AWS Aurora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>
                <a:solidFill>
                  <a:schemeClr val="accent2"/>
                </a:solidFill>
              </a:rPr>
              <a:t>offers similar features but may involve additional configuration and cost considerations.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68" name="Google Shape;468;p32"/>
          <p:cNvSpPr txBox="1"/>
          <p:nvPr>
            <p:ph idx="3" type="subTitle"/>
          </p:nvPr>
        </p:nvSpPr>
        <p:spPr>
          <a:xfrm>
            <a:off x="972000" y="4768200"/>
            <a:ext cx="10248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AWS Aurora</a:t>
            </a:r>
            <a:r>
              <a:rPr lang="en">
                <a:solidFill>
                  <a:schemeClr val="accent1"/>
                </a:solidFill>
              </a:rPr>
              <a:t> </a:t>
            </a:r>
            <a:r>
              <a:rPr lang="en">
                <a:solidFill>
                  <a:schemeClr val="accent1"/>
                </a:solidFill>
              </a:rPr>
              <a:t>AWS Aurora offers similar security features but may require additional setup.</a:t>
            </a:r>
            <a:endParaRPr/>
          </a:p>
        </p:txBody>
      </p:sp>
      <p:pic>
        <p:nvPicPr>
          <p:cNvPr id="469" name="Google Shape;4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1225" y="779600"/>
            <a:ext cx="2264902" cy="17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3"/>
          <p:cNvSpPr txBox="1"/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Plenty O’ Differences</a:t>
            </a:r>
            <a:endParaRPr sz="8900">
              <a:solidFill>
                <a:schemeClr val="accent3"/>
              </a:solidFill>
            </a:endParaRPr>
          </a:p>
        </p:txBody>
      </p:sp>
      <p:sp>
        <p:nvSpPr>
          <p:cNvPr id="475" name="Google Shape;475;p33"/>
          <p:cNvSpPr/>
          <p:nvPr/>
        </p:nvSpPr>
        <p:spPr>
          <a:xfrm>
            <a:off x="1663550" y="2130577"/>
            <a:ext cx="1882583" cy="14860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04</a:t>
            </a:r>
          </a:p>
        </p:txBody>
      </p:sp>
      <p:pic>
        <p:nvPicPr>
          <p:cNvPr id="476" name="Google Shape;4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0813" y="3536800"/>
            <a:ext cx="2190375" cy="219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4"/>
          <p:cNvSpPr txBox="1"/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Bonus</a:t>
            </a:r>
            <a:r>
              <a:rPr lang="en"/>
              <a:t> </a:t>
            </a:r>
            <a:r>
              <a:rPr lang="en" sz="6000">
                <a:solidFill>
                  <a:schemeClr val="accent1"/>
                </a:solidFill>
              </a:rPr>
              <a:t>Differences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482" name="Google Shape;482;p34"/>
          <p:cNvSpPr txBox="1"/>
          <p:nvPr>
            <p:ph idx="1" type="body"/>
          </p:nvPr>
        </p:nvSpPr>
        <p:spPr>
          <a:xfrm>
            <a:off x="1206350" y="1743075"/>
            <a:ext cx="4154400" cy="4194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</a:rPr>
              <a:t>Azure</a:t>
            </a:r>
            <a:endParaRPr sz="15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Hybrid</a:t>
            </a:r>
            <a:r>
              <a:rPr lang="en" sz="1500">
                <a:solidFill>
                  <a:schemeClr val="dk1"/>
                </a:solidFill>
              </a:rPr>
              <a:t> Cloud allows organizations to integrate onsite servers.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Total support for Microsoft legacy Apps.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Greater awareness of enterprise needs.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Easy one-click migrations.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210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Support for mixed Linux/Windows environments.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483" name="Google Shape;483;p34"/>
          <p:cNvSpPr txBox="1"/>
          <p:nvPr>
            <p:ph idx="1" type="body"/>
          </p:nvPr>
        </p:nvSpPr>
        <p:spPr>
          <a:xfrm>
            <a:off x="6577000" y="1743075"/>
            <a:ext cx="4154400" cy="4194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</a:rPr>
              <a:t>Amazon SNS</a:t>
            </a:r>
            <a:endParaRPr sz="15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Does not offer the best of Hybrid cloud offerings.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Less open private cloud. Unpopular storage option for sensitive industries.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210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Less suitable for companies with non-technically savvy customers.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5"/>
          <p:cNvSpPr txBox="1"/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Let’s Talk About </a:t>
            </a:r>
            <a:r>
              <a:rPr lang="en" sz="5400">
                <a:solidFill>
                  <a:schemeClr val="accent3"/>
                </a:solidFill>
              </a:rPr>
              <a:t>Cost</a:t>
            </a:r>
            <a:endParaRPr sz="8900">
              <a:solidFill>
                <a:schemeClr val="accent3"/>
              </a:solidFill>
            </a:endParaRPr>
          </a:p>
        </p:txBody>
      </p:sp>
      <p:sp>
        <p:nvSpPr>
          <p:cNvPr id="489" name="Google Shape;489;p35"/>
          <p:cNvSpPr/>
          <p:nvPr/>
        </p:nvSpPr>
        <p:spPr>
          <a:xfrm>
            <a:off x="1663550" y="2130577"/>
            <a:ext cx="1858156" cy="14860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3"/>
                </a:solidFill>
                <a:latin typeface="Roboto Mono"/>
              </a:rPr>
              <a:t>05</a:t>
            </a:r>
          </a:p>
        </p:txBody>
      </p:sp>
      <p:pic>
        <p:nvPicPr>
          <p:cNvPr id="490" name="Google Shape;49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800" y="2817825"/>
            <a:ext cx="2358396" cy="293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6"/>
          <p:cNvSpPr txBox="1"/>
          <p:nvPr>
            <p:ph type="title"/>
          </p:nvPr>
        </p:nvSpPr>
        <p:spPr>
          <a:xfrm>
            <a:off x="720400" y="364775"/>
            <a:ext cx="109119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</a:t>
            </a:r>
            <a:r>
              <a:rPr lang="en" sz="6000">
                <a:solidFill>
                  <a:schemeClr val="accent3"/>
                </a:solidFill>
              </a:rPr>
              <a:t>FACTS.</a:t>
            </a:r>
            <a:endParaRPr sz="6000">
              <a:solidFill>
                <a:schemeClr val="accent3"/>
              </a:solidFill>
            </a:endParaRPr>
          </a:p>
        </p:txBody>
      </p:sp>
      <p:graphicFrame>
        <p:nvGraphicFramePr>
          <p:cNvPr id="496" name="Google Shape;496;p36"/>
          <p:cNvGraphicFramePr/>
          <p:nvPr/>
        </p:nvGraphicFramePr>
        <p:xfrm>
          <a:off x="1809750" y="232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{09185498-6E7A-459C-B86F-F298A727BD65}</a:tableStyleId>
              </a:tblPr>
              <a:tblGrid>
                <a:gridCol w="1714500"/>
                <a:gridCol w="1714500"/>
                <a:gridCol w="1714500"/>
                <a:gridCol w="1714500"/>
                <a:gridCol w="1714500"/>
              </a:tblGrid>
              <a:tr h="83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VN/VP</a:t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(2 NAT)</a:t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Postgre SQL</a:t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(4 cores)</a:t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Key Vault</a:t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(200,000)</a:t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Service Bus/SNS</a:t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(20 Mill)</a:t>
                      </a:r>
                      <a:endParaRPr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426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Azure</a:t>
                      </a:r>
                      <a:endParaRPr sz="1700">
                        <a:solidFill>
                          <a:schemeClr val="accent3"/>
                        </a:solidFill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$78.70</a:t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$266.37</a:t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$0.60</a:t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$1.00</a:t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1426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 Medium"/>
                        <a:ea typeface="Roboto Mono Medium"/>
                        <a:cs typeface="Roboto Mono Medium"/>
                        <a:sym typeface="Roboto Mono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 Medium"/>
                          <a:ea typeface="Roboto Mono Medium"/>
                          <a:cs typeface="Roboto Mono Medium"/>
                          <a:sym typeface="Roboto Mono Medium"/>
                        </a:rPr>
                        <a:t>AWS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$89.64</a:t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$316.00</a:t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$6.00</a:t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3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$9.5</a:t>
                      </a:r>
                      <a:endParaRPr sz="1700">
                        <a:solidFill>
                          <a:schemeClr val="accent3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7"/>
          <p:cNvSpPr txBox="1"/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accent2"/>
                </a:solidFill>
              </a:rPr>
              <a:t>JUST DO IT</a:t>
            </a:r>
            <a:endParaRPr sz="8900">
              <a:solidFill>
                <a:schemeClr val="accent2"/>
              </a:solidFill>
            </a:endParaRPr>
          </a:p>
        </p:txBody>
      </p:sp>
      <p:sp>
        <p:nvSpPr>
          <p:cNvPr id="502" name="Google Shape;502;p37"/>
          <p:cNvSpPr/>
          <p:nvPr/>
        </p:nvSpPr>
        <p:spPr>
          <a:xfrm>
            <a:off x="1663550" y="2130577"/>
            <a:ext cx="1861646" cy="14860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2"/>
                </a:solidFill>
                <a:latin typeface="Roboto Mono"/>
              </a:rPr>
              <a:t>06</a:t>
            </a:r>
          </a:p>
        </p:txBody>
      </p:sp>
      <p:pic>
        <p:nvPicPr>
          <p:cNvPr id="503" name="Google Shape;5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313" y="3078400"/>
            <a:ext cx="2585374" cy="258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8"/>
          <p:cNvSpPr txBox="1"/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FA8DC"/>
                </a:solidFill>
              </a:rPr>
              <a:t>Recap</a:t>
            </a:r>
            <a:endParaRPr sz="6000">
              <a:solidFill>
                <a:srgbClr val="6FA8DC"/>
              </a:solidFill>
            </a:endParaRPr>
          </a:p>
        </p:txBody>
      </p:sp>
      <p:sp>
        <p:nvSpPr>
          <p:cNvPr id="509" name="Google Shape;509;p38"/>
          <p:cNvSpPr txBox="1"/>
          <p:nvPr>
            <p:ph idx="1" type="subTitle"/>
          </p:nvPr>
        </p:nvSpPr>
        <p:spPr>
          <a:xfrm>
            <a:off x="951300" y="2199750"/>
            <a:ext cx="10248000" cy="102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Azure Cloud is more </a:t>
            </a:r>
            <a:r>
              <a:rPr lang="en">
                <a:solidFill>
                  <a:srgbClr val="6FA8DC"/>
                </a:solidFill>
              </a:rPr>
              <a:t>user friendly</a:t>
            </a:r>
            <a:r>
              <a:rPr lang="en">
                <a:solidFill>
                  <a:schemeClr val="dk1"/>
                </a:solidFill>
              </a:rPr>
              <a:t> as many of </a:t>
            </a:r>
            <a:r>
              <a:rPr lang="en">
                <a:solidFill>
                  <a:schemeClr val="dk1"/>
                </a:solidFill>
              </a:rPr>
              <a:t>its</a:t>
            </a:r>
            <a:r>
              <a:rPr lang="en">
                <a:solidFill>
                  <a:schemeClr val="dk1"/>
                </a:solidFill>
              </a:rPr>
              <a:t> features are </a:t>
            </a:r>
            <a:r>
              <a:rPr lang="en">
                <a:solidFill>
                  <a:srgbClr val="6FA8DC"/>
                </a:solidFill>
              </a:rPr>
              <a:t>automated</a:t>
            </a:r>
            <a:r>
              <a:rPr lang="en">
                <a:solidFill>
                  <a:schemeClr val="dk1"/>
                </a:solidFill>
              </a:rPr>
              <a:t>. It’s features are </a:t>
            </a:r>
            <a:r>
              <a:rPr lang="en">
                <a:solidFill>
                  <a:srgbClr val="6FA8DC"/>
                </a:solidFill>
              </a:rPr>
              <a:t>highly customizable</a:t>
            </a:r>
            <a:r>
              <a:rPr lang="en">
                <a:solidFill>
                  <a:schemeClr val="dk1"/>
                </a:solidFill>
              </a:rPr>
              <a:t> to ensure you it </a:t>
            </a:r>
            <a:r>
              <a:rPr lang="en">
                <a:solidFill>
                  <a:srgbClr val="6FA8DC"/>
                </a:solidFill>
              </a:rPr>
              <a:t>fits within your budget and </a:t>
            </a:r>
            <a:r>
              <a:rPr lang="en">
                <a:solidFill>
                  <a:srgbClr val="6FA8DC"/>
                </a:solidFill>
              </a:rPr>
              <a:t>necessities</a:t>
            </a:r>
            <a:r>
              <a:rPr lang="en">
                <a:solidFill>
                  <a:srgbClr val="6FA8DC"/>
                </a:solidFill>
              </a:rPr>
              <a:t>. </a:t>
            </a:r>
            <a:endParaRPr>
              <a:solidFill>
                <a:srgbClr val="6FA8DC"/>
              </a:solidFill>
            </a:endParaRPr>
          </a:p>
        </p:txBody>
      </p:sp>
      <p:sp>
        <p:nvSpPr>
          <p:cNvPr id="510" name="Google Shape;510;p38"/>
          <p:cNvSpPr txBox="1"/>
          <p:nvPr>
            <p:ph idx="2" type="subTitle"/>
          </p:nvPr>
        </p:nvSpPr>
        <p:spPr>
          <a:xfrm>
            <a:off x="951300" y="3478900"/>
            <a:ext cx="10248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Azure Cloud features require </a:t>
            </a:r>
            <a:r>
              <a:rPr lang="en">
                <a:solidFill>
                  <a:srgbClr val="6FA8DC"/>
                </a:solidFill>
              </a:rPr>
              <a:t>less configuration</a:t>
            </a:r>
            <a:r>
              <a:rPr lang="en">
                <a:solidFill>
                  <a:schemeClr val="dk1"/>
                </a:solidFill>
              </a:rPr>
              <a:t> than AWS Cloud to do the same job.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11" name="Google Shape;511;p38"/>
          <p:cNvSpPr txBox="1"/>
          <p:nvPr>
            <p:ph idx="3" type="subTitle"/>
          </p:nvPr>
        </p:nvSpPr>
        <p:spPr>
          <a:xfrm>
            <a:off x="951300" y="4595000"/>
            <a:ext cx="102480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After configuring both Cloud options and comparing the prices, Azure Cloud is </a:t>
            </a:r>
            <a:r>
              <a:rPr lang="en">
                <a:solidFill>
                  <a:srgbClr val="6FA8DC"/>
                </a:solidFill>
              </a:rPr>
              <a:t>both cheaper and easier to set up</a:t>
            </a:r>
            <a:r>
              <a:rPr lang="en">
                <a:solidFill>
                  <a:schemeClr val="dk1"/>
                </a:solidFill>
              </a:rPr>
              <a:t>.</a:t>
            </a:r>
            <a:r>
              <a:rPr lang="en">
                <a:solidFill>
                  <a:schemeClr val="accent1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9"/>
          <p:cNvSpPr txBox="1"/>
          <p:nvPr>
            <p:ph type="title"/>
          </p:nvPr>
        </p:nvSpPr>
        <p:spPr>
          <a:xfrm>
            <a:off x="1112075" y="2442150"/>
            <a:ext cx="5581500" cy="197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TO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6FA8DC"/>
                </a:solidFill>
              </a:rPr>
              <a:t>AZURE</a:t>
            </a:r>
            <a:r>
              <a:rPr lang="en" sz="6000">
                <a:solidFill>
                  <a:schemeClr val="accent1"/>
                </a:solidFill>
              </a:rPr>
              <a:t> </a:t>
            </a:r>
            <a:endParaRPr sz="6000">
              <a:solidFill>
                <a:schemeClr val="accen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TODAY!</a:t>
            </a:r>
            <a:endParaRPr/>
          </a:p>
        </p:txBody>
      </p:sp>
      <p:sp>
        <p:nvSpPr>
          <p:cNvPr id="517" name="Google Shape;517;p39"/>
          <p:cNvSpPr/>
          <p:nvPr/>
        </p:nvSpPr>
        <p:spPr>
          <a:xfrm>
            <a:off x="7597712" y="1441668"/>
            <a:ext cx="4530935" cy="3974664"/>
          </a:xfrm>
          <a:custGeom>
            <a:rect b="b" l="l" r="r" t="t"/>
            <a:pathLst>
              <a:path extrusionOk="0" h="9047" w="10635">
                <a:moveTo>
                  <a:pt x="9850" y="803"/>
                </a:moveTo>
                <a:lnTo>
                  <a:pt x="9850" y="6656"/>
                </a:lnTo>
                <a:lnTo>
                  <a:pt x="804" y="6656"/>
                </a:lnTo>
                <a:lnTo>
                  <a:pt x="804" y="803"/>
                </a:lnTo>
                <a:close/>
                <a:moveTo>
                  <a:pt x="536" y="0"/>
                </a:moveTo>
                <a:cubicBezTo>
                  <a:pt x="250" y="0"/>
                  <a:pt x="1" y="250"/>
                  <a:pt x="1" y="536"/>
                </a:cubicBezTo>
                <a:lnTo>
                  <a:pt x="1" y="6923"/>
                </a:lnTo>
                <a:cubicBezTo>
                  <a:pt x="1" y="7227"/>
                  <a:pt x="250" y="7459"/>
                  <a:pt x="536" y="7459"/>
                </a:cubicBezTo>
                <a:lnTo>
                  <a:pt x="4265" y="7459"/>
                </a:lnTo>
                <a:lnTo>
                  <a:pt x="4265" y="8261"/>
                </a:lnTo>
                <a:lnTo>
                  <a:pt x="2927" y="8261"/>
                </a:lnTo>
                <a:lnTo>
                  <a:pt x="2927" y="9047"/>
                </a:lnTo>
                <a:lnTo>
                  <a:pt x="7709" y="9047"/>
                </a:lnTo>
                <a:lnTo>
                  <a:pt x="7709" y="8261"/>
                </a:lnTo>
                <a:lnTo>
                  <a:pt x="6388" y="8261"/>
                </a:lnTo>
                <a:lnTo>
                  <a:pt x="6388" y="7459"/>
                </a:lnTo>
                <a:lnTo>
                  <a:pt x="10100" y="7459"/>
                </a:lnTo>
                <a:cubicBezTo>
                  <a:pt x="10403" y="7459"/>
                  <a:pt x="10635" y="7227"/>
                  <a:pt x="10635" y="6923"/>
                </a:cubicBezTo>
                <a:lnTo>
                  <a:pt x="10635" y="536"/>
                </a:lnTo>
                <a:cubicBezTo>
                  <a:pt x="10635" y="250"/>
                  <a:pt x="10403" y="0"/>
                  <a:pt x="10100" y="0"/>
                </a:cubicBezTo>
                <a:close/>
              </a:path>
            </a:pathLst>
          </a:custGeom>
          <a:solidFill>
            <a:srgbClr val="6FA8DC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8" name="Google Shape;51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1450" y="2039096"/>
            <a:ext cx="3983449" cy="209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0"/>
          <p:cNvSpPr txBox="1"/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</a:t>
            </a:r>
            <a:r>
              <a:rPr lang="en" sz="9000">
                <a:solidFill>
                  <a:schemeClr val="accent3"/>
                </a:solidFill>
              </a:rPr>
              <a:t>YOU!</a:t>
            </a:r>
            <a:endParaRPr sz="9000">
              <a:solidFill>
                <a:schemeClr val="accent3"/>
              </a:solidFill>
            </a:endParaRPr>
          </a:p>
        </p:txBody>
      </p:sp>
      <p:sp>
        <p:nvSpPr>
          <p:cNvPr id="524" name="Google Shape;524;p40"/>
          <p:cNvSpPr txBox="1"/>
          <p:nvPr>
            <p:ph idx="1" type="subTitle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525" name="Google Shape;525;p40"/>
          <p:cNvSpPr txBox="1"/>
          <p:nvPr>
            <p:ph idx="2" type="body"/>
          </p:nvPr>
        </p:nvSpPr>
        <p:spPr>
          <a:xfrm>
            <a:off x="7548550" y="3151900"/>
            <a:ext cx="3167700" cy="106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GWILYIN@GMAIL.COM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+1(877)-KARS4KIDS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linkedin.com/in/wilyin-gao/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/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HELLO!</a:t>
            </a:r>
            <a:r>
              <a:rPr lang="en"/>
              <a:t> </a:t>
            </a:r>
            <a:endParaRPr/>
          </a:p>
        </p:txBody>
      </p:sp>
      <p:sp>
        <p:nvSpPr>
          <p:cNvPr id="387" name="Google Shape;387;p23"/>
          <p:cNvSpPr txBox="1"/>
          <p:nvPr>
            <p:ph idx="1" type="body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3"/>
                </a:solidFill>
              </a:rPr>
              <a:t>My name is Wilyin Gao, it’s pronounced like William but with an “n”.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rPr lang="en"/>
              <a:t>Cloud Engineer in training. Served as a Data Network Admin in the Marine Corps Reserves.</a:t>
            </a:r>
            <a:endParaRPr/>
          </a:p>
        </p:txBody>
      </p:sp>
      <p:pic>
        <p:nvPicPr>
          <p:cNvPr id="388" name="Google Shape;388;p23"/>
          <p:cNvPicPr preferRelativeResize="0"/>
          <p:nvPr/>
        </p:nvPicPr>
        <p:blipFill rotWithShape="1">
          <a:blip r:embed="rId3">
            <a:alphaModFix/>
          </a:blip>
          <a:srcRect b="0" l="14036" r="17390" t="30434"/>
          <a:stretch/>
        </p:blipFill>
        <p:spPr>
          <a:xfrm>
            <a:off x="7767340" y="2593775"/>
            <a:ext cx="2504585" cy="25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4"/>
          <p:cNvSpPr txBox="1"/>
          <p:nvPr>
            <p:ph idx="5" type="title"/>
          </p:nvPr>
        </p:nvSpPr>
        <p:spPr>
          <a:xfrm>
            <a:off x="9503275" y="4180200"/>
            <a:ext cx="21669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06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94" name="Google Shape;394;p24"/>
          <p:cNvSpPr txBox="1"/>
          <p:nvPr>
            <p:ph type="title"/>
          </p:nvPr>
        </p:nvSpPr>
        <p:spPr>
          <a:xfrm>
            <a:off x="490775" y="523275"/>
            <a:ext cx="112104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 sz="6000">
                <a:solidFill>
                  <a:schemeClr val="accent2"/>
                </a:solidFill>
              </a:rPr>
              <a:t>CONTENTS.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395" name="Google Shape;395;p24"/>
          <p:cNvSpPr txBox="1"/>
          <p:nvPr>
            <p:ph idx="1" type="body"/>
          </p:nvPr>
        </p:nvSpPr>
        <p:spPr>
          <a:xfrm>
            <a:off x="575950" y="2437574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We will talk about key </a:t>
            </a:r>
            <a:r>
              <a:rPr lang="en">
                <a:solidFill>
                  <a:schemeClr val="accent1"/>
                </a:solidFill>
              </a:rPr>
              <a:t>phrases</a:t>
            </a:r>
            <a:r>
              <a:rPr lang="en"/>
              <a:t> and </a:t>
            </a:r>
            <a:r>
              <a:rPr lang="en">
                <a:solidFill>
                  <a:schemeClr val="accent1"/>
                </a:solidFill>
              </a:rPr>
              <a:t>differences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96" name="Google Shape;396;p24"/>
          <p:cNvSpPr txBox="1"/>
          <p:nvPr>
            <p:ph idx="2" type="body"/>
          </p:nvPr>
        </p:nvSpPr>
        <p:spPr>
          <a:xfrm>
            <a:off x="4418613" y="2437574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We will talk about </a:t>
            </a:r>
            <a:r>
              <a:rPr lang="en">
                <a:solidFill>
                  <a:schemeClr val="accent3"/>
                </a:solidFill>
              </a:rPr>
              <a:t>Public Subnetting </a:t>
            </a:r>
            <a:r>
              <a:rPr lang="en">
                <a:solidFill>
                  <a:schemeClr val="dk1"/>
                </a:solidFill>
              </a:rPr>
              <a:t>second.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7" name="Google Shape;397;p24"/>
          <p:cNvSpPr txBox="1"/>
          <p:nvPr>
            <p:ph idx="3" type="body"/>
          </p:nvPr>
        </p:nvSpPr>
        <p:spPr>
          <a:xfrm>
            <a:off x="575950" y="4783425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accent1"/>
                </a:solidFill>
              </a:rPr>
              <a:t>Bonus Differences.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98" name="Google Shape;398;p24"/>
          <p:cNvSpPr txBox="1"/>
          <p:nvPr>
            <p:ph idx="4" type="body"/>
          </p:nvPr>
        </p:nvSpPr>
        <p:spPr>
          <a:xfrm>
            <a:off x="4418613" y="4783425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We will </a:t>
            </a:r>
            <a:r>
              <a:rPr lang="en">
                <a:solidFill>
                  <a:schemeClr val="dk1"/>
                </a:solidFill>
              </a:rPr>
              <a:t>also</a:t>
            </a:r>
            <a:r>
              <a:rPr lang="en">
                <a:solidFill>
                  <a:schemeClr val="accent3"/>
                </a:solidFill>
              </a:rPr>
              <a:t> </a:t>
            </a:r>
            <a:r>
              <a:rPr lang="en"/>
              <a:t>talk about </a:t>
            </a:r>
            <a:r>
              <a:rPr lang="en">
                <a:solidFill>
                  <a:schemeClr val="accent3"/>
                </a:solidFill>
              </a:rPr>
              <a:t>COST!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99" name="Google Shape;399;p24"/>
          <p:cNvSpPr txBox="1"/>
          <p:nvPr>
            <p:ph idx="5" type="title"/>
          </p:nvPr>
        </p:nvSpPr>
        <p:spPr>
          <a:xfrm>
            <a:off x="1807075" y="1818000"/>
            <a:ext cx="21669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00" name="Google Shape;400;p24"/>
          <p:cNvSpPr txBox="1"/>
          <p:nvPr>
            <p:ph idx="9" type="body"/>
          </p:nvPr>
        </p:nvSpPr>
        <p:spPr>
          <a:xfrm>
            <a:off x="8299375" y="2437574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Then, we will talk about </a:t>
            </a:r>
            <a:r>
              <a:rPr lang="en">
                <a:solidFill>
                  <a:srgbClr val="00FFFF"/>
                </a:solidFill>
              </a:rPr>
              <a:t>Private subnetting</a:t>
            </a:r>
            <a:r>
              <a:rPr lang="en"/>
              <a:t>.</a:t>
            </a:r>
            <a:endParaRPr/>
          </a:p>
        </p:txBody>
      </p:sp>
      <p:sp>
        <p:nvSpPr>
          <p:cNvPr id="401" name="Google Shape;401;p24"/>
          <p:cNvSpPr txBox="1"/>
          <p:nvPr>
            <p:ph idx="13" type="body"/>
          </p:nvPr>
        </p:nvSpPr>
        <p:spPr>
          <a:xfrm>
            <a:off x="8299375" y="4783425"/>
            <a:ext cx="3294600" cy="1206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And lastly, why you </a:t>
            </a:r>
            <a:r>
              <a:rPr lang="en">
                <a:solidFill>
                  <a:srgbClr val="00FFFF"/>
                </a:solidFill>
              </a:rPr>
              <a:t>SHOULD</a:t>
            </a:r>
            <a:r>
              <a:rPr lang="en"/>
              <a:t> switch to Azure Cloud!</a:t>
            </a:r>
            <a:endParaRPr/>
          </a:p>
        </p:txBody>
      </p:sp>
      <p:sp>
        <p:nvSpPr>
          <p:cNvPr id="402" name="Google Shape;402;p24"/>
          <p:cNvSpPr txBox="1"/>
          <p:nvPr>
            <p:ph idx="5" type="title"/>
          </p:nvPr>
        </p:nvSpPr>
        <p:spPr>
          <a:xfrm>
            <a:off x="5693275" y="1818000"/>
            <a:ext cx="21669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3" name="Google Shape;403;p24"/>
          <p:cNvSpPr txBox="1"/>
          <p:nvPr>
            <p:ph idx="5" type="title"/>
          </p:nvPr>
        </p:nvSpPr>
        <p:spPr>
          <a:xfrm>
            <a:off x="9503275" y="1818000"/>
            <a:ext cx="21669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04" name="Google Shape;404;p24"/>
          <p:cNvSpPr txBox="1"/>
          <p:nvPr>
            <p:ph idx="5" type="title"/>
          </p:nvPr>
        </p:nvSpPr>
        <p:spPr>
          <a:xfrm>
            <a:off x="1807075" y="4180200"/>
            <a:ext cx="21669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05" name="Google Shape;405;p24"/>
          <p:cNvSpPr txBox="1"/>
          <p:nvPr>
            <p:ph idx="5" type="title"/>
          </p:nvPr>
        </p:nvSpPr>
        <p:spPr>
          <a:xfrm>
            <a:off x="5693275" y="4180200"/>
            <a:ext cx="21669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/>
          <p:nvPr>
            <p:ph idx="1" type="body"/>
          </p:nvPr>
        </p:nvSpPr>
        <p:spPr>
          <a:xfrm>
            <a:off x="1653300" y="4052850"/>
            <a:ext cx="88944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Between Azure and AWS Cloud of course.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11" name="Google Shape;411;p25"/>
          <p:cNvSpPr txBox="1"/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KEY</a:t>
            </a:r>
            <a:r>
              <a:rPr lang="en" sz="5800">
                <a:solidFill>
                  <a:schemeClr val="accent1"/>
                </a:solidFill>
              </a:rPr>
              <a:t> PHRASES </a:t>
            </a:r>
            <a:r>
              <a:rPr lang="en" sz="5800"/>
              <a:t>&amp;</a:t>
            </a:r>
            <a:endParaRPr sz="5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chemeClr val="accent1"/>
                </a:solidFill>
              </a:rPr>
              <a:t>DIFFERENCES</a:t>
            </a:r>
            <a:endParaRPr sz="5800">
              <a:solidFill>
                <a:schemeClr val="accent1"/>
              </a:solidFill>
            </a:endParaRPr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/>
          <p:nvPr>
            <p:ph type="title"/>
          </p:nvPr>
        </p:nvSpPr>
        <p:spPr>
          <a:xfrm>
            <a:off x="1201000" y="1255500"/>
            <a:ext cx="7794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</a:t>
            </a:r>
            <a:r>
              <a:rPr lang="en" sz="6000">
                <a:solidFill>
                  <a:schemeClr val="accent3"/>
                </a:solidFill>
              </a:rPr>
              <a:t>KNOW?</a:t>
            </a:r>
            <a:endParaRPr sz="6000">
              <a:solidFill>
                <a:schemeClr val="accent3"/>
              </a:solidFill>
            </a:endParaRPr>
          </a:p>
        </p:txBody>
      </p:sp>
      <p:sp>
        <p:nvSpPr>
          <p:cNvPr id="418" name="Google Shape;418;p26"/>
          <p:cNvSpPr txBox="1"/>
          <p:nvPr>
            <p:ph idx="2" type="body"/>
          </p:nvPr>
        </p:nvSpPr>
        <p:spPr>
          <a:xfrm>
            <a:off x="1201000" y="2350025"/>
            <a:ext cx="4426800" cy="2710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Azure Cloud</a:t>
            </a:r>
            <a:endParaRPr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/>
              <a:t>Virtual Network (</a:t>
            </a:r>
            <a:r>
              <a:rPr lang="en">
                <a:solidFill>
                  <a:schemeClr val="accent3"/>
                </a:solidFill>
              </a:rPr>
              <a:t>VN</a:t>
            </a:r>
            <a:r>
              <a:rPr lang="en"/>
              <a:t>)</a:t>
            </a:r>
            <a:endParaRPr/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/>
              <a:t>Network Security Group (</a:t>
            </a:r>
            <a:r>
              <a:rPr lang="en">
                <a:solidFill>
                  <a:schemeClr val="accent3"/>
                </a:solidFill>
              </a:rPr>
              <a:t>NSG</a:t>
            </a:r>
            <a:r>
              <a:rPr lang="en"/>
              <a:t>)</a:t>
            </a:r>
            <a:endParaRPr/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/>
              <a:t>Bastion</a:t>
            </a:r>
            <a:endParaRPr/>
          </a:p>
          <a:p>
            <a:pPr indent="0" lvl="0" marL="0" rtl="0" algn="ctr">
              <a:spcBef>
                <a:spcPts val="2100"/>
              </a:spcBef>
              <a:spcAft>
                <a:spcPts val="2100"/>
              </a:spcAft>
              <a:buNone/>
            </a:pPr>
            <a:r>
              <a:rPr lang="en"/>
              <a:t>Public IP Addresses</a:t>
            </a:r>
            <a:endParaRPr/>
          </a:p>
        </p:txBody>
      </p:sp>
      <p:sp>
        <p:nvSpPr>
          <p:cNvPr id="419" name="Google Shape;419;p26"/>
          <p:cNvSpPr txBox="1"/>
          <p:nvPr>
            <p:ph idx="2" type="body"/>
          </p:nvPr>
        </p:nvSpPr>
        <p:spPr>
          <a:xfrm>
            <a:off x="5627800" y="2350025"/>
            <a:ext cx="4426800" cy="2709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Cloud</a:t>
            </a:r>
            <a:endParaRPr/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/>
              <a:t>Virtual Private Cloud (</a:t>
            </a:r>
            <a:r>
              <a:rPr lang="en">
                <a:solidFill>
                  <a:schemeClr val="accent3"/>
                </a:solidFill>
              </a:rPr>
              <a:t>VPC</a:t>
            </a:r>
            <a:r>
              <a:rPr lang="en"/>
              <a:t>)</a:t>
            </a:r>
            <a:endParaRPr/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/>
              <a:t>Security Group</a:t>
            </a:r>
            <a:endParaRPr/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rPr lang="en"/>
              <a:t>Bastion Gateway</a:t>
            </a:r>
            <a:endParaRPr/>
          </a:p>
          <a:p>
            <a:pPr indent="0" lvl="0" marL="0" rtl="0" algn="ctr">
              <a:spcBef>
                <a:spcPts val="2100"/>
              </a:spcBef>
              <a:spcAft>
                <a:spcPts val="2100"/>
              </a:spcAft>
              <a:buNone/>
            </a:pPr>
            <a:r>
              <a:rPr lang="en"/>
              <a:t>Elastic IP Addresses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7"/>
          <p:cNvSpPr txBox="1"/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NOW WE </a:t>
            </a:r>
            <a:r>
              <a:rPr lang="en" sz="5800"/>
              <a:t>WILL </a:t>
            </a:r>
            <a:r>
              <a:rPr lang="en" sz="5200">
                <a:solidFill>
                  <a:schemeClr val="accent3"/>
                </a:solidFill>
              </a:rPr>
              <a:t>PUBLIC SUBNETTING</a:t>
            </a:r>
            <a:r>
              <a:rPr lang="en" sz="6800">
                <a:solidFill>
                  <a:schemeClr val="accent3"/>
                </a:solidFill>
              </a:rPr>
              <a:t> </a:t>
            </a:r>
            <a:endParaRPr sz="6800">
              <a:solidFill>
                <a:schemeClr val="accent3"/>
              </a:solidFill>
            </a:endParaRPr>
          </a:p>
        </p:txBody>
      </p:sp>
      <p:sp>
        <p:nvSpPr>
          <p:cNvPr id="425" name="Google Shape;425;p27"/>
          <p:cNvSpPr/>
          <p:nvPr/>
        </p:nvSpPr>
        <p:spPr>
          <a:xfrm>
            <a:off x="1663550" y="2130577"/>
            <a:ext cx="1858156" cy="14860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3"/>
                </a:solidFill>
                <a:latin typeface="Roboto Mono"/>
              </a:rPr>
              <a:t>02</a:t>
            </a:r>
          </a:p>
        </p:txBody>
      </p:sp>
      <p:pic>
        <p:nvPicPr>
          <p:cNvPr id="426" name="Google Shape;4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6763" y="3912050"/>
            <a:ext cx="4158479" cy="173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8"/>
          <p:cNvSpPr txBox="1"/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</a:t>
            </a:r>
            <a:r>
              <a:rPr lang="en" sz="6000">
                <a:solidFill>
                  <a:schemeClr val="accent2"/>
                </a:solidFill>
              </a:rPr>
              <a:t>KNOW?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432" name="Google Shape;432;p28"/>
          <p:cNvSpPr txBox="1"/>
          <p:nvPr>
            <p:ph idx="1" type="subTitle"/>
          </p:nvPr>
        </p:nvSpPr>
        <p:spPr>
          <a:xfrm>
            <a:off x="1218450" y="2100100"/>
            <a:ext cx="91473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Azure Bastion</a:t>
            </a:r>
            <a:r>
              <a:rPr lang="en">
                <a:solidFill>
                  <a:schemeClr val="accent3"/>
                </a:solidFill>
              </a:rPr>
              <a:t> is a fully managed service, meaning Microsoft Azure handles the infrastructure, scaling, and maintenance.</a:t>
            </a:r>
            <a:endParaRPr/>
          </a:p>
        </p:txBody>
      </p:sp>
      <p:sp>
        <p:nvSpPr>
          <p:cNvPr id="433" name="Google Shape;433;p28"/>
          <p:cNvSpPr txBox="1"/>
          <p:nvPr>
            <p:ph idx="2" type="subTitle"/>
          </p:nvPr>
        </p:nvSpPr>
        <p:spPr>
          <a:xfrm>
            <a:off x="1218450" y="3003300"/>
            <a:ext cx="92208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Azure Bastion</a:t>
            </a:r>
            <a:r>
              <a:rPr lang="en">
                <a:solidFill>
                  <a:schemeClr val="accent2"/>
                </a:solidFill>
              </a:rPr>
              <a:t> simplifies the setup process by providing a single secure web-based remote desktop or SSH client.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34" name="Google Shape;434;p28"/>
          <p:cNvSpPr txBox="1"/>
          <p:nvPr>
            <p:ph idx="3" type="subTitle"/>
          </p:nvPr>
        </p:nvSpPr>
        <p:spPr>
          <a:xfrm>
            <a:off x="1218450" y="3906500"/>
            <a:ext cx="92208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Azure Bastion</a:t>
            </a:r>
            <a:r>
              <a:rPr lang="en">
                <a:solidFill>
                  <a:schemeClr val="accent1"/>
                </a:solidFill>
              </a:rPr>
              <a:t> eliminates the need to manage Elastic IPs (EIPs) or public IP addresses separately. </a:t>
            </a:r>
            <a:endParaRPr/>
          </a:p>
        </p:txBody>
      </p:sp>
      <p:sp>
        <p:nvSpPr>
          <p:cNvPr id="435" name="Google Shape;435;p28"/>
          <p:cNvSpPr txBox="1"/>
          <p:nvPr>
            <p:ph idx="1" type="subTitle"/>
          </p:nvPr>
        </p:nvSpPr>
        <p:spPr>
          <a:xfrm>
            <a:off x="1218451" y="4705050"/>
            <a:ext cx="88122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Azure Bastion</a:t>
            </a:r>
            <a:r>
              <a:rPr lang="en">
                <a:solidFill>
                  <a:schemeClr val="accent3"/>
                </a:solidFill>
              </a:rPr>
              <a:t> is seamlessly integrated with Azure Active Directory (Azure AD), simplifying identity and access management.</a:t>
            </a:r>
            <a:endParaRPr sz="22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/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to…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441" name="Google Shape;441;p29"/>
          <p:cNvSpPr txBox="1"/>
          <p:nvPr>
            <p:ph idx="1" type="subTitle"/>
          </p:nvPr>
        </p:nvSpPr>
        <p:spPr>
          <a:xfrm>
            <a:off x="1218450" y="2100100"/>
            <a:ext cx="91473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AWS Cloud Bastion Hosts</a:t>
            </a:r>
            <a:r>
              <a:rPr lang="en">
                <a:solidFill>
                  <a:schemeClr val="accent3"/>
                </a:solidFill>
              </a:rPr>
              <a:t> are instances that you have to manage and maintain.</a:t>
            </a:r>
            <a:endParaRPr/>
          </a:p>
        </p:txBody>
      </p:sp>
      <p:sp>
        <p:nvSpPr>
          <p:cNvPr id="442" name="Google Shape;442;p29"/>
          <p:cNvSpPr txBox="1"/>
          <p:nvPr>
            <p:ph idx="2" type="subTitle"/>
          </p:nvPr>
        </p:nvSpPr>
        <p:spPr>
          <a:xfrm>
            <a:off x="1218450" y="3003300"/>
            <a:ext cx="92208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AWS Cloud Bastion Hosts</a:t>
            </a:r>
            <a:r>
              <a:rPr lang="en">
                <a:solidFill>
                  <a:schemeClr val="accent2"/>
                </a:solidFill>
              </a:rPr>
              <a:t> require manual configuration and may involve setting up additional security groups and routing.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43" name="Google Shape;443;p29"/>
          <p:cNvSpPr txBox="1"/>
          <p:nvPr>
            <p:ph idx="3" type="subTitle"/>
          </p:nvPr>
        </p:nvSpPr>
        <p:spPr>
          <a:xfrm>
            <a:off x="1218450" y="3906500"/>
            <a:ext cx="92208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dk1"/>
                </a:solidFill>
              </a:rPr>
              <a:t>AWS Cloud Bastion Hosts</a:t>
            </a:r>
            <a:r>
              <a:rPr lang="en">
                <a:solidFill>
                  <a:schemeClr val="accent1"/>
                </a:solidFill>
              </a:rPr>
              <a:t> require an Elastic IP for connectivity, which adds complexity and cost. </a:t>
            </a:r>
            <a:endParaRPr/>
          </a:p>
        </p:txBody>
      </p:sp>
      <p:sp>
        <p:nvSpPr>
          <p:cNvPr id="444" name="Google Shape;444;p29"/>
          <p:cNvSpPr txBox="1"/>
          <p:nvPr>
            <p:ph idx="1" type="subTitle"/>
          </p:nvPr>
        </p:nvSpPr>
        <p:spPr>
          <a:xfrm>
            <a:off x="1218451" y="5049300"/>
            <a:ext cx="88122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AWS Cloud Bastion Hosts</a:t>
            </a:r>
            <a:r>
              <a:rPr lang="en">
                <a:solidFill>
                  <a:schemeClr val="accent3"/>
                </a:solidFill>
              </a:rPr>
              <a:t> Require additional configurations for identity management.</a:t>
            </a:r>
            <a:endParaRPr sz="2200">
              <a:solidFill>
                <a:schemeClr val="accent3"/>
              </a:solidFill>
            </a:endParaRPr>
          </a:p>
        </p:txBody>
      </p:sp>
      <p:sp>
        <p:nvSpPr>
          <p:cNvPr id="445" name="Google Shape;445;p29"/>
          <p:cNvSpPr txBox="1"/>
          <p:nvPr/>
        </p:nvSpPr>
        <p:spPr>
          <a:xfrm>
            <a:off x="5846100" y="4371200"/>
            <a:ext cx="8958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333333"/>
                </a:solidFill>
                <a:highlight>
                  <a:srgbClr val="FFFFFF"/>
                </a:highlight>
              </a:rPr>
              <a:t>👀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0"/>
          <p:cNvSpPr txBox="1"/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NOW WE WILL </a:t>
            </a:r>
            <a:r>
              <a:rPr lang="en" sz="4900">
                <a:solidFill>
                  <a:schemeClr val="accent2"/>
                </a:solidFill>
              </a:rPr>
              <a:t>PRIVATE</a:t>
            </a:r>
            <a:r>
              <a:rPr lang="en" sz="4900">
                <a:solidFill>
                  <a:schemeClr val="accent2"/>
                </a:solidFill>
              </a:rPr>
              <a:t> SUBNETTING</a:t>
            </a:r>
            <a:r>
              <a:rPr lang="en" sz="6500">
                <a:solidFill>
                  <a:schemeClr val="accent3"/>
                </a:solidFill>
              </a:rPr>
              <a:t> </a:t>
            </a:r>
            <a:endParaRPr sz="6500">
              <a:solidFill>
                <a:schemeClr val="accent3"/>
              </a:solidFill>
            </a:endParaRPr>
          </a:p>
        </p:txBody>
      </p:sp>
      <p:sp>
        <p:nvSpPr>
          <p:cNvPr id="451" name="Google Shape;451;p30"/>
          <p:cNvSpPr/>
          <p:nvPr/>
        </p:nvSpPr>
        <p:spPr>
          <a:xfrm>
            <a:off x="1663550" y="2130577"/>
            <a:ext cx="1859901" cy="14860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2"/>
                </a:solidFill>
                <a:latin typeface="Roboto Mono"/>
              </a:rPr>
              <a:t>03</a:t>
            </a:r>
          </a:p>
        </p:txBody>
      </p:sp>
      <p:pic>
        <p:nvPicPr>
          <p:cNvPr id="452" name="Google Shape;4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3338" y="3656150"/>
            <a:ext cx="3645325" cy="20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